
<file path=[Content_Types].xml><?xml version="1.0" encoding="utf-8"?>
<Types xmlns="http://schemas.openxmlformats.org/package/2006/content-types">
  <Default Extension="xml" ContentType="application/xml"/>
  <Default Extension="mov" ContentType="video/unknown"/>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4.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5.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6.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2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2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2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30.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31.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32.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33.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34.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35.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36.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37.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39.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40.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41.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42.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43.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44.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45.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46.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47.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theme/theme48.xml" ContentType="application/vnd.openxmlformats-officedocument.theme+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49.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theme/theme50.xml" ContentType="application/vnd.openxmlformats-officedocument.theme+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theme/theme51.xml" ContentType="application/vnd.openxmlformats-officedocument.theme+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theme/theme52.xml" ContentType="application/vnd.openxmlformats-officedocument.theme+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53.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theme/theme54.xml" ContentType="application/vnd.openxmlformats-officedocument.theme+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theme/theme55.xml" ContentType="application/vnd.openxmlformats-officedocument.theme+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theme/theme56.xml" ContentType="application/vnd.openxmlformats-officedocument.theme+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theme/theme57.xml" ContentType="application/vnd.openxmlformats-officedocument.theme+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theme/theme58.xml" ContentType="application/vnd.openxmlformats-officedocument.theme+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theme/theme59.xml" ContentType="application/vnd.openxmlformats-officedocument.theme+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theme/theme60.xml" ContentType="application/vnd.openxmlformats-officedocument.theme+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theme/theme61.xml" ContentType="application/vnd.openxmlformats-officedocument.theme+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theme/theme62.xml" ContentType="application/vnd.openxmlformats-officedocument.theme+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63.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theme/theme64.xml" ContentType="application/vnd.openxmlformats-officedocument.theme+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theme/theme65.xml" ContentType="application/vnd.openxmlformats-officedocument.theme+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theme/theme66.xml" ContentType="application/vnd.openxmlformats-officedocument.theme+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theme/theme67.xml" ContentType="application/vnd.openxmlformats-officedocument.theme+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theme/theme68.xml" ContentType="application/vnd.openxmlformats-officedocument.theme+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theme/theme69.xml" ContentType="application/vnd.openxmlformats-officedocument.theme+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theme/theme70.xml" ContentType="application/vnd.openxmlformats-officedocument.theme+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theme/theme71.xml" ContentType="application/vnd.openxmlformats-officedocument.theme+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theme/theme72.xml" ContentType="application/vnd.openxmlformats-officedocument.theme+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theme/theme73.xml" ContentType="application/vnd.openxmlformats-officedocument.theme+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theme/theme74.xml" ContentType="application/vnd.openxmlformats-officedocument.theme+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theme/theme75.xml" ContentType="application/vnd.openxmlformats-officedocument.theme+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theme/theme76.xml" ContentType="application/vnd.openxmlformats-officedocument.theme+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theme/theme77.xml" ContentType="application/vnd.openxmlformats-officedocument.theme+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theme/theme78.xml" ContentType="application/vnd.openxmlformats-officedocument.theme+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theme/theme79.xml" ContentType="application/vnd.openxmlformats-officedocument.theme+xml"/>
  <Override PartName="/ppt/theme/theme8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84" r:id="rId2"/>
    <p:sldMasterId id="2147483872" r:id="rId3"/>
    <p:sldMasterId id="2147483984" r:id="rId4"/>
    <p:sldMasterId id="2147484086" r:id="rId5"/>
    <p:sldMasterId id="2147484491" r:id="rId6"/>
    <p:sldMasterId id="2147484505" r:id="rId7"/>
    <p:sldMasterId id="2147484561" r:id="rId8"/>
    <p:sldMasterId id="2147484575" r:id="rId9"/>
    <p:sldMasterId id="2147484587" r:id="rId10"/>
    <p:sldMasterId id="2147484698" r:id="rId11"/>
    <p:sldMasterId id="2147484725" r:id="rId12"/>
    <p:sldMasterId id="2147484739" r:id="rId13"/>
    <p:sldMasterId id="2147484818" r:id="rId14"/>
    <p:sldMasterId id="2147484905" r:id="rId15"/>
    <p:sldMasterId id="2147484965" r:id="rId16"/>
    <p:sldMasterId id="2147484979" r:id="rId17"/>
    <p:sldMasterId id="2147485006" r:id="rId18"/>
    <p:sldMasterId id="2147485020" r:id="rId19"/>
    <p:sldMasterId id="2147485034" r:id="rId20"/>
    <p:sldMasterId id="2147485072" r:id="rId21"/>
    <p:sldMasterId id="2147485096" r:id="rId22"/>
    <p:sldMasterId id="2147485123" r:id="rId23"/>
    <p:sldMasterId id="2147485149" r:id="rId24"/>
    <p:sldMasterId id="2147485219" r:id="rId25"/>
    <p:sldMasterId id="2147485263" r:id="rId26"/>
    <p:sldMasterId id="2147485290" r:id="rId27"/>
    <p:sldMasterId id="2147485346" r:id="rId28"/>
    <p:sldMasterId id="2147485497" r:id="rId29"/>
    <p:sldMasterId id="2147485671" r:id="rId30"/>
    <p:sldMasterId id="2147485698" r:id="rId31"/>
    <p:sldMasterId id="2147485710" r:id="rId32"/>
    <p:sldMasterId id="2147485765" r:id="rId33"/>
    <p:sldMasterId id="2147485834" r:id="rId34"/>
    <p:sldMasterId id="2147485848" r:id="rId35"/>
    <p:sldMasterId id="2147485875" r:id="rId36"/>
    <p:sldMasterId id="2147485902" r:id="rId37"/>
    <p:sldMasterId id="2147485995" r:id="rId38"/>
    <p:sldMasterId id="2147486015" r:id="rId39"/>
    <p:sldMasterId id="2147486027" r:id="rId40"/>
    <p:sldMasterId id="2147486055" r:id="rId41"/>
    <p:sldMasterId id="2147486081" r:id="rId42"/>
    <p:sldMasterId id="2147486107" r:id="rId43"/>
    <p:sldMasterId id="2147486133" r:id="rId44"/>
    <p:sldMasterId id="2147486172" r:id="rId45"/>
    <p:sldMasterId id="2147486201" r:id="rId46"/>
    <p:sldMasterId id="2147486220" r:id="rId47"/>
    <p:sldMasterId id="2147486246" r:id="rId48"/>
    <p:sldMasterId id="2147486287" r:id="rId49"/>
    <p:sldMasterId id="2147486400" r:id="rId50"/>
    <p:sldMasterId id="2147486414" r:id="rId51"/>
    <p:sldMasterId id="2147486426" r:id="rId52"/>
    <p:sldMasterId id="2147486453" r:id="rId53"/>
    <p:sldMasterId id="2147486480" r:id="rId54"/>
    <p:sldMasterId id="2147486518" r:id="rId55"/>
    <p:sldMasterId id="2147486544" r:id="rId56"/>
    <p:sldMasterId id="2147486583" r:id="rId57"/>
    <p:sldMasterId id="2147486597" r:id="rId58"/>
    <p:sldMasterId id="2147486651" r:id="rId59"/>
    <p:sldMasterId id="2147486681" r:id="rId60"/>
    <p:sldMasterId id="2147486740" r:id="rId61"/>
    <p:sldMasterId id="2147486766" r:id="rId62"/>
    <p:sldMasterId id="2147486796" r:id="rId63"/>
    <p:sldMasterId id="2147486822" r:id="rId64"/>
    <p:sldMasterId id="2147486853" r:id="rId65"/>
    <p:sldMasterId id="2147486885" r:id="rId66"/>
    <p:sldMasterId id="2147486912" r:id="rId67"/>
    <p:sldMasterId id="2147486974" r:id="rId68"/>
    <p:sldMasterId id="2147487001" r:id="rId69"/>
    <p:sldMasterId id="2147487016" r:id="rId70"/>
    <p:sldMasterId id="2147487028" r:id="rId71"/>
    <p:sldMasterId id="2147487040" r:id="rId72"/>
    <p:sldMasterId id="2147487052" r:id="rId73"/>
    <p:sldMasterId id="2147487064" r:id="rId74"/>
    <p:sldMasterId id="2147487090" r:id="rId75"/>
    <p:sldMasterId id="2147487117" r:id="rId76"/>
    <p:sldMasterId id="2147487144" r:id="rId77"/>
    <p:sldMasterId id="2147487156" r:id="rId78"/>
    <p:sldMasterId id="2147487180" r:id="rId79"/>
  </p:sldMasterIdLst>
  <p:notesMasterIdLst>
    <p:notesMasterId r:id="rId212"/>
  </p:notesMasterIdLst>
  <p:sldIdLst>
    <p:sldId id="1211" r:id="rId80"/>
    <p:sldId id="1250" r:id="rId81"/>
    <p:sldId id="1212" r:id="rId82"/>
    <p:sldId id="963" r:id="rId83"/>
    <p:sldId id="1251" r:id="rId84"/>
    <p:sldId id="1254" r:id="rId85"/>
    <p:sldId id="1230" r:id="rId86"/>
    <p:sldId id="1226" r:id="rId87"/>
    <p:sldId id="769" r:id="rId88"/>
    <p:sldId id="1231" r:id="rId89"/>
    <p:sldId id="1263" r:id="rId90"/>
    <p:sldId id="1283" r:id="rId91"/>
    <p:sldId id="1279" r:id="rId92"/>
    <p:sldId id="1280" r:id="rId93"/>
    <p:sldId id="1289" r:id="rId94"/>
    <p:sldId id="1287" r:id="rId95"/>
    <p:sldId id="1310" r:id="rId96"/>
    <p:sldId id="1286" r:id="rId97"/>
    <p:sldId id="1288" r:id="rId98"/>
    <p:sldId id="1307" r:id="rId99"/>
    <p:sldId id="1309" r:id="rId100"/>
    <p:sldId id="1292" r:id="rId101"/>
    <p:sldId id="1266" r:id="rId102"/>
    <p:sldId id="1261" r:id="rId103"/>
    <p:sldId id="1362" r:id="rId104"/>
    <p:sldId id="1363" r:id="rId105"/>
    <p:sldId id="1366" r:id="rId106"/>
    <p:sldId id="1407" r:id="rId107"/>
    <p:sldId id="1405" r:id="rId108"/>
    <p:sldId id="1406" r:id="rId109"/>
    <p:sldId id="1441" r:id="rId110"/>
    <p:sldId id="1409" r:id="rId111"/>
    <p:sldId id="1410" r:id="rId112"/>
    <p:sldId id="1411" r:id="rId113"/>
    <p:sldId id="1442" r:id="rId114"/>
    <p:sldId id="1413" r:id="rId115"/>
    <p:sldId id="1414" r:id="rId116"/>
    <p:sldId id="1415" r:id="rId117"/>
    <p:sldId id="1420" r:id="rId118"/>
    <p:sldId id="1421" r:id="rId119"/>
    <p:sldId id="1422" r:id="rId120"/>
    <p:sldId id="1423" r:id="rId121"/>
    <p:sldId id="1424" r:id="rId122"/>
    <p:sldId id="1425" r:id="rId123"/>
    <p:sldId id="1426" r:id="rId124"/>
    <p:sldId id="1427" r:id="rId125"/>
    <p:sldId id="1429" r:id="rId126"/>
    <p:sldId id="1443" r:id="rId127"/>
    <p:sldId id="1444" r:id="rId128"/>
    <p:sldId id="1439" r:id="rId129"/>
    <p:sldId id="1218" r:id="rId130"/>
    <p:sldId id="1359" r:id="rId131"/>
    <p:sldId id="1332" r:id="rId132"/>
    <p:sldId id="1333" r:id="rId133"/>
    <p:sldId id="1458" r:id="rId134"/>
    <p:sldId id="1459" r:id="rId135"/>
    <p:sldId id="1460" r:id="rId136"/>
    <p:sldId id="1461" r:id="rId137"/>
    <p:sldId id="1462" r:id="rId138"/>
    <p:sldId id="1463" r:id="rId139"/>
    <p:sldId id="1464" r:id="rId140"/>
    <p:sldId id="1465" r:id="rId141"/>
    <p:sldId id="1466" r:id="rId142"/>
    <p:sldId id="1467" r:id="rId143"/>
    <p:sldId id="1468" r:id="rId144"/>
    <p:sldId id="1469" r:id="rId145"/>
    <p:sldId id="1470" r:id="rId146"/>
    <p:sldId id="1476" r:id="rId147"/>
    <p:sldId id="1477" r:id="rId148"/>
    <p:sldId id="1478" r:id="rId149"/>
    <p:sldId id="1479" r:id="rId150"/>
    <p:sldId id="1480" r:id="rId151"/>
    <p:sldId id="1473" r:id="rId152"/>
    <p:sldId id="1474" r:id="rId153"/>
    <p:sldId id="1475" r:id="rId154"/>
    <p:sldId id="1360" r:id="rId155"/>
    <p:sldId id="1361" r:id="rId156"/>
    <p:sldId id="1367" r:id="rId157"/>
    <p:sldId id="1368" r:id="rId158"/>
    <p:sldId id="1369" r:id="rId159"/>
    <p:sldId id="1370" r:id="rId160"/>
    <p:sldId id="1371" r:id="rId161"/>
    <p:sldId id="1372" r:id="rId162"/>
    <p:sldId id="1373" r:id="rId163"/>
    <p:sldId id="1374" r:id="rId164"/>
    <p:sldId id="1375" r:id="rId165"/>
    <p:sldId id="1376" r:id="rId166"/>
    <p:sldId id="1377" r:id="rId167"/>
    <p:sldId id="1378" r:id="rId168"/>
    <p:sldId id="1379" r:id="rId169"/>
    <p:sldId id="1380" r:id="rId170"/>
    <p:sldId id="1381" r:id="rId171"/>
    <p:sldId id="1382" r:id="rId172"/>
    <p:sldId id="1383" r:id="rId173"/>
    <p:sldId id="1384" r:id="rId174"/>
    <p:sldId id="1385" r:id="rId175"/>
    <p:sldId id="1386" r:id="rId176"/>
    <p:sldId id="1387" r:id="rId177"/>
    <p:sldId id="1388" r:id="rId178"/>
    <p:sldId id="1389" r:id="rId179"/>
    <p:sldId id="1390" r:id="rId180"/>
    <p:sldId id="1391" r:id="rId181"/>
    <p:sldId id="1392" r:id="rId182"/>
    <p:sldId id="1393" r:id="rId183"/>
    <p:sldId id="1394" r:id="rId184"/>
    <p:sldId id="1395" r:id="rId185"/>
    <p:sldId id="1396" r:id="rId186"/>
    <p:sldId id="1397" r:id="rId187"/>
    <p:sldId id="1398" r:id="rId188"/>
    <p:sldId id="1399" r:id="rId189"/>
    <p:sldId id="1400" r:id="rId190"/>
    <p:sldId id="1401" r:id="rId191"/>
    <p:sldId id="1402" r:id="rId192"/>
    <p:sldId id="1403" r:id="rId193"/>
    <p:sldId id="1445" r:id="rId194"/>
    <p:sldId id="1446" r:id="rId195"/>
    <p:sldId id="1447" r:id="rId196"/>
    <p:sldId id="1448" r:id="rId197"/>
    <p:sldId id="1449" r:id="rId198"/>
    <p:sldId id="1450" r:id="rId199"/>
    <p:sldId id="1451" r:id="rId200"/>
    <p:sldId id="1452" r:id="rId201"/>
    <p:sldId id="1453" r:id="rId202"/>
    <p:sldId id="1454" r:id="rId203"/>
    <p:sldId id="1455" r:id="rId204"/>
    <p:sldId id="1456" r:id="rId205"/>
    <p:sldId id="1457" r:id="rId206"/>
    <p:sldId id="1481" r:id="rId207"/>
    <p:sldId id="1484" r:id="rId208"/>
    <p:sldId id="1483" r:id="rId209"/>
    <p:sldId id="1219" r:id="rId210"/>
    <p:sldId id="1249" r:id="rId2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CFD"/>
    <a:srgbClr val="F0EFA3"/>
    <a:srgbClr val="000000"/>
    <a:srgbClr val="D60000"/>
    <a:srgbClr val="020202"/>
    <a:srgbClr val="FF00FF"/>
    <a:srgbClr val="CC66FF"/>
    <a:srgbClr val="FFD5D5"/>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54" d="100"/>
          <a:sy n="54" d="100"/>
        </p:scale>
        <p:origin x="-2352" y="-320"/>
      </p:cViewPr>
      <p:guideLst>
        <p:guide orient="horz" pos="2160"/>
        <p:guide pos="2880"/>
      </p:guideLst>
    </p:cSldViewPr>
  </p:slideViewPr>
  <p:notesTextViewPr>
    <p:cViewPr>
      <p:scale>
        <a:sx n="1" d="1"/>
        <a:sy n="1" d="1"/>
      </p:scale>
      <p:origin x="0" y="0"/>
    </p:cViewPr>
  </p:notesTextViewPr>
  <p:sorterViewPr>
    <p:cViewPr>
      <p:scale>
        <a:sx n="102" d="100"/>
        <a:sy n="102" d="100"/>
      </p:scale>
      <p:origin x="0" y="2187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63.xml"/><Relationship Id="rId143" Type="http://schemas.openxmlformats.org/officeDocument/2006/relationships/slide" Target="slides/slide64.xml"/><Relationship Id="rId144" Type="http://schemas.openxmlformats.org/officeDocument/2006/relationships/slide" Target="slides/slide65.xml"/><Relationship Id="rId145" Type="http://schemas.openxmlformats.org/officeDocument/2006/relationships/slide" Target="slides/slide66.xml"/><Relationship Id="rId146" Type="http://schemas.openxmlformats.org/officeDocument/2006/relationships/slide" Target="slides/slide67.xml"/><Relationship Id="rId147" Type="http://schemas.openxmlformats.org/officeDocument/2006/relationships/slide" Target="slides/slide68.xml"/><Relationship Id="rId148" Type="http://schemas.openxmlformats.org/officeDocument/2006/relationships/slide" Target="slides/slide69.xml"/><Relationship Id="rId149" Type="http://schemas.openxmlformats.org/officeDocument/2006/relationships/slide" Target="slides/slide70.xml"/><Relationship Id="rId180" Type="http://schemas.openxmlformats.org/officeDocument/2006/relationships/slide" Target="slides/slide101.xml"/><Relationship Id="rId181" Type="http://schemas.openxmlformats.org/officeDocument/2006/relationships/slide" Target="slides/slide102.xml"/><Relationship Id="rId182" Type="http://schemas.openxmlformats.org/officeDocument/2006/relationships/slide" Target="slides/slide10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04.xml"/><Relationship Id="rId184" Type="http://schemas.openxmlformats.org/officeDocument/2006/relationships/slide" Target="slides/slide105.xml"/><Relationship Id="rId185" Type="http://schemas.openxmlformats.org/officeDocument/2006/relationships/slide" Target="slides/slide106.xml"/><Relationship Id="rId186" Type="http://schemas.openxmlformats.org/officeDocument/2006/relationships/slide" Target="slides/slide107.xml"/><Relationship Id="rId187" Type="http://schemas.openxmlformats.org/officeDocument/2006/relationships/slide" Target="slides/slide108.xml"/><Relationship Id="rId188" Type="http://schemas.openxmlformats.org/officeDocument/2006/relationships/slide" Target="slides/slide109.xml"/><Relationship Id="rId189" Type="http://schemas.openxmlformats.org/officeDocument/2006/relationships/slide" Target="slides/slide110.xml"/><Relationship Id="rId80" Type="http://schemas.openxmlformats.org/officeDocument/2006/relationships/slide" Target="slides/slide1.xml"/><Relationship Id="rId81" Type="http://schemas.openxmlformats.org/officeDocument/2006/relationships/slide" Target="slides/slide2.xml"/><Relationship Id="rId82" Type="http://schemas.openxmlformats.org/officeDocument/2006/relationships/slide" Target="slides/slide3.xml"/><Relationship Id="rId83" Type="http://schemas.openxmlformats.org/officeDocument/2006/relationships/slide" Target="slides/slide4.xml"/><Relationship Id="rId84" Type="http://schemas.openxmlformats.org/officeDocument/2006/relationships/slide" Target="slides/slide5.xml"/><Relationship Id="rId85" Type="http://schemas.openxmlformats.org/officeDocument/2006/relationships/slide" Target="slides/slide6.xml"/><Relationship Id="rId86" Type="http://schemas.openxmlformats.org/officeDocument/2006/relationships/slide" Target="slides/slide7.xml"/><Relationship Id="rId87" Type="http://schemas.openxmlformats.org/officeDocument/2006/relationships/slide" Target="slides/slide8.xml"/><Relationship Id="rId88" Type="http://schemas.openxmlformats.org/officeDocument/2006/relationships/slide" Target="slides/slide9.xml"/><Relationship Id="rId89" Type="http://schemas.openxmlformats.org/officeDocument/2006/relationships/slide" Target="slides/slide10.xml"/><Relationship Id="rId110" Type="http://schemas.openxmlformats.org/officeDocument/2006/relationships/slide" Target="slides/slide31.xml"/><Relationship Id="rId111" Type="http://schemas.openxmlformats.org/officeDocument/2006/relationships/slide" Target="slides/slide32.xml"/><Relationship Id="rId112" Type="http://schemas.openxmlformats.org/officeDocument/2006/relationships/slide" Target="slides/slide33.xml"/><Relationship Id="rId113" Type="http://schemas.openxmlformats.org/officeDocument/2006/relationships/slide" Target="slides/slide34.xml"/><Relationship Id="rId114" Type="http://schemas.openxmlformats.org/officeDocument/2006/relationships/slide" Target="slides/slide35.xml"/><Relationship Id="rId115" Type="http://schemas.openxmlformats.org/officeDocument/2006/relationships/slide" Target="slides/slide36.xml"/><Relationship Id="rId116" Type="http://schemas.openxmlformats.org/officeDocument/2006/relationships/slide" Target="slides/slide37.xml"/><Relationship Id="rId117" Type="http://schemas.openxmlformats.org/officeDocument/2006/relationships/slide" Target="slides/slide38.xml"/><Relationship Id="rId118" Type="http://schemas.openxmlformats.org/officeDocument/2006/relationships/slide" Target="slides/slide39.xml"/><Relationship Id="rId119" Type="http://schemas.openxmlformats.org/officeDocument/2006/relationships/slide" Target="slides/slide40.xml"/><Relationship Id="rId150" Type="http://schemas.openxmlformats.org/officeDocument/2006/relationships/slide" Target="slides/slide71.xml"/><Relationship Id="rId151" Type="http://schemas.openxmlformats.org/officeDocument/2006/relationships/slide" Target="slides/slide72.xml"/><Relationship Id="rId152" Type="http://schemas.openxmlformats.org/officeDocument/2006/relationships/slide" Target="slides/slide7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74.xml"/><Relationship Id="rId154" Type="http://schemas.openxmlformats.org/officeDocument/2006/relationships/slide" Target="slides/slide75.xml"/><Relationship Id="rId155" Type="http://schemas.openxmlformats.org/officeDocument/2006/relationships/slide" Target="slides/slide76.xml"/><Relationship Id="rId156" Type="http://schemas.openxmlformats.org/officeDocument/2006/relationships/slide" Target="slides/slide77.xml"/><Relationship Id="rId157" Type="http://schemas.openxmlformats.org/officeDocument/2006/relationships/slide" Target="slides/slide78.xml"/><Relationship Id="rId158" Type="http://schemas.openxmlformats.org/officeDocument/2006/relationships/slide" Target="slides/slide79.xml"/><Relationship Id="rId159" Type="http://schemas.openxmlformats.org/officeDocument/2006/relationships/slide" Target="slides/slide80.xml"/><Relationship Id="rId190" Type="http://schemas.openxmlformats.org/officeDocument/2006/relationships/slide" Target="slides/slide111.xml"/><Relationship Id="rId191" Type="http://schemas.openxmlformats.org/officeDocument/2006/relationships/slide" Target="slides/slide112.xml"/><Relationship Id="rId192" Type="http://schemas.openxmlformats.org/officeDocument/2006/relationships/slide" Target="slides/slide113.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slide" Target="slides/slide114.xml"/><Relationship Id="rId194" Type="http://schemas.openxmlformats.org/officeDocument/2006/relationships/slide" Target="slides/slide115.xml"/><Relationship Id="rId195" Type="http://schemas.openxmlformats.org/officeDocument/2006/relationships/slide" Target="slides/slide116.xml"/><Relationship Id="rId196" Type="http://schemas.openxmlformats.org/officeDocument/2006/relationships/slide" Target="slides/slide117.xml"/><Relationship Id="rId197" Type="http://schemas.openxmlformats.org/officeDocument/2006/relationships/slide" Target="slides/slide118.xml"/><Relationship Id="rId198" Type="http://schemas.openxmlformats.org/officeDocument/2006/relationships/slide" Target="slides/slide119.xml"/><Relationship Id="rId199" Type="http://schemas.openxmlformats.org/officeDocument/2006/relationships/slide" Target="slides/slide120.xml"/><Relationship Id="rId90" Type="http://schemas.openxmlformats.org/officeDocument/2006/relationships/slide" Target="slides/slide11.xml"/><Relationship Id="rId91" Type="http://schemas.openxmlformats.org/officeDocument/2006/relationships/slide" Target="slides/slide12.xml"/><Relationship Id="rId92" Type="http://schemas.openxmlformats.org/officeDocument/2006/relationships/slide" Target="slides/slide13.xml"/><Relationship Id="rId93" Type="http://schemas.openxmlformats.org/officeDocument/2006/relationships/slide" Target="slides/slide14.xml"/><Relationship Id="rId94" Type="http://schemas.openxmlformats.org/officeDocument/2006/relationships/slide" Target="slides/slide15.xml"/><Relationship Id="rId95" Type="http://schemas.openxmlformats.org/officeDocument/2006/relationships/slide" Target="slides/slide16.xml"/><Relationship Id="rId96" Type="http://schemas.openxmlformats.org/officeDocument/2006/relationships/slide" Target="slides/slide17.xml"/><Relationship Id="rId97" Type="http://schemas.openxmlformats.org/officeDocument/2006/relationships/slide" Target="slides/slide18.xml"/><Relationship Id="rId98" Type="http://schemas.openxmlformats.org/officeDocument/2006/relationships/slide" Target="slides/slide19.xml"/><Relationship Id="rId99" Type="http://schemas.openxmlformats.org/officeDocument/2006/relationships/slide" Target="slides/slide20.xml"/><Relationship Id="rId120" Type="http://schemas.openxmlformats.org/officeDocument/2006/relationships/slide" Target="slides/slide41.xml"/><Relationship Id="rId121" Type="http://schemas.openxmlformats.org/officeDocument/2006/relationships/slide" Target="slides/slide42.xml"/><Relationship Id="rId122" Type="http://schemas.openxmlformats.org/officeDocument/2006/relationships/slide" Target="slides/slide43.xml"/><Relationship Id="rId123" Type="http://schemas.openxmlformats.org/officeDocument/2006/relationships/slide" Target="slides/slide44.xml"/><Relationship Id="rId124" Type="http://schemas.openxmlformats.org/officeDocument/2006/relationships/slide" Target="slides/slide45.xml"/><Relationship Id="rId125" Type="http://schemas.openxmlformats.org/officeDocument/2006/relationships/slide" Target="slides/slide46.xml"/><Relationship Id="rId126" Type="http://schemas.openxmlformats.org/officeDocument/2006/relationships/slide" Target="slides/slide47.xml"/><Relationship Id="rId127" Type="http://schemas.openxmlformats.org/officeDocument/2006/relationships/slide" Target="slides/slide48.xml"/><Relationship Id="rId128" Type="http://schemas.openxmlformats.org/officeDocument/2006/relationships/slide" Target="slides/slide49.xml"/><Relationship Id="rId129" Type="http://schemas.openxmlformats.org/officeDocument/2006/relationships/slide" Target="slides/slide50.xml"/><Relationship Id="rId160" Type="http://schemas.openxmlformats.org/officeDocument/2006/relationships/slide" Target="slides/slide81.xml"/><Relationship Id="rId161" Type="http://schemas.openxmlformats.org/officeDocument/2006/relationships/slide" Target="slides/slide82.xml"/><Relationship Id="rId162" Type="http://schemas.openxmlformats.org/officeDocument/2006/relationships/slide" Target="slides/slide8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84.xml"/><Relationship Id="rId164" Type="http://schemas.openxmlformats.org/officeDocument/2006/relationships/slide" Target="slides/slide85.xml"/><Relationship Id="rId165" Type="http://schemas.openxmlformats.org/officeDocument/2006/relationships/slide" Target="slides/slide86.xml"/><Relationship Id="rId166" Type="http://schemas.openxmlformats.org/officeDocument/2006/relationships/slide" Target="slides/slide87.xml"/><Relationship Id="rId167" Type="http://schemas.openxmlformats.org/officeDocument/2006/relationships/slide" Target="slides/slide88.xml"/><Relationship Id="rId168" Type="http://schemas.openxmlformats.org/officeDocument/2006/relationships/slide" Target="slides/slide89.xml"/><Relationship Id="rId169" Type="http://schemas.openxmlformats.org/officeDocument/2006/relationships/slide" Target="slides/slide90.xml"/><Relationship Id="rId200" Type="http://schemas.openxmlformats.org/officeDocument/2006/relationships/slide" Target="slides/slide121.xml"/><Relationship Id="rId201" Type="http://schemas.openxmlformats.org/officeDocument/2006/relationships/slide" Target="slides/slide122.xml"/><Relationship Id="rId202" Type="http://schemas.openxmlformats.org/officeDocument/2006/relationships/slide" Target="slides/slide123.xml"/><Relationship Id="rId203" Type="http://schemas.openxmlformats.org/officeDocument/2006/relationships/slide" Target="slides/slide124.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204" Type="http://schemas.openxmlformats.org/officeDocument/2006/relationships/slide" Target="slides/slide125.xml"/><Relationship Id="rId205" Type="http://schemas.openxmlformats.org/officeDocument/2006/relationships/slide" Target="slides/slide126.xml"/><Relationship Id="rId206" Type="http://schemas.openxmlformats.org/officeDocument/2006/relationships/slide" Target="slides/slide127.xml"/><Relationship Id="rId207" Type="http://schemas.openxmlformats.org/officeDocument/2006/relationships/slide" Target="slides/slide128.xml"/><Relationship Id="rId208" Type="http://schemas.openxmlformats.org/officeDocument/2006/relationships/slide" Target="slides/slide129.xml"/><Relationship Id="rId209" Type="http://schemas.openxmlformats.org/officeDocument/2006/relationships/slide" Target="slides/slide130.xml"/><Relationship Id="rId130" Type="http://schemas.openxmlformats.org/officeDocument/2006/relationships/slide" Target="slides/slide51.xml"/><Relationship Id="rId131" Type="http://schemas.openxmlformats.org/officeDocument/2006/relationships/slide" Target="slides/slide52.xml"/><Relationship Id="rId132" Type="http://schemas.openxmlformats.org/officeDocument/2006/relationships/slide" Target="slides/slide53.xml"/><Relationship Id="rId133" Type="http://schemas.openxmlformats.org/officeDocument/2006/relationships/slide" Target="slides/slide54.xml"/><Relationship Id="rId134" Type="http://schemas.openxmlformats.org/officeDocument/2006/relationships/slide" Target="slides/slide55.xml"/><Relationship Id="rId135" Type="http://schemas.openxmlformats.org/officeDocument/2006/relationships/slide" Target="slides/slide56.xml"/><Relationship Id="rId136" Type="http://schemas.openxmlformats.org/officeDocument/2006/relationships/slide" Target="slides/slide57.xml"/><Relationship Id="rId137" Type="http://schemas.openxmlformats.org/officeDocument/2006/relationships/slide" Target="slides/slide58.xml"/><Relationship Id="rId138" Type="http://schemas.openxmlformats.org/officeDocument/2006/relationships/slide" Target="slides/slide59.xml"/><Relationship Id="rId139" Type="http://schemas.openxmlformats.org/officeDocument/2006/relationships/slide" Target="slides/slide60.xml"/><Relationship Id="rId170" Type="http://schemas.openxmlformats.org/officeDocument/2006/relationships/slide" Target="slides/slide91.xml"/><Relationship Id="rId171" Type="http://schemas.openxmlformats.org/officeDocument/2006/relationships/slide" Target="slides/slide92.xml"/><Relationship Id="rId172" Type="http://schemas.openxmlformats.org/officeDocument/2006/relationships/slide" Target="slides/slide9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94.xml"/><Relationship Id="rId174" Type="http://schemas.openxmlformats.org/officeDocument/2006/relationships/slide" Target="slides/slide95.xml"/><Relationship Id="rId175" Type="http://schemas.openxmlformats.org/officeDocument/2006/relationships/slide" Target="slides/slide96.xml"/><Relationship Id="rId176" Type="http://schemas.openxmlformats.org/officeDocument/2006/relationships/slide" Target="slides/slide97.xml"/><Relationship Id="rId177" Type="http://schemas.openxmlformats.org/officeDocument/2006/relationships/slide" Target="slides/slide98.xml"/><Relationship Id="rId178" Type="http://schemas.openxmlformats.org/officeDocument/2006/relationships/slide" Target="slides/slide99.xml"/><Relationship Id="rId179" Type="http://schemas.openxmlformats.org/officeDocument/2006/relationships/slide" Target="slides/slide100.xml"/><Relationship Id="rId210" Type="http://schemas.openxmlformats.org/officeDocument/2006/relationships/slide" Target="slides/slide131.xml"/><Relationship Id="rId211" Type="http://schemas.openxmlformats.org/officeDocument/2006/relationships/slide" Target="slides/slide132.xml"/><Relationship Id="rId212" Type="http://schemas.openxmlformats.org/officeDocument/2006/relationships/notesMaster" Target="notesMasters/notesMaster1.xml"/><Relationship Id="rId213" Type="http://schemas.openxmlformats.org/officeDocument/2006/relationships/printerSettings" Target="printerSettings/printerSettings1.bin"/><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214" Type="http://schemas.openxmlformats.org/officeDocument/2006/relationships/presProps" Target="presProps.xml"/><Relationship Id="rId215" Type="http://schemas.openxmlformats.org/officeDocument/2006/relationships/viewProps" Target="viewProps.xml"/><Relationship Id="rId216" Type="http://schemas.openxmlformats.org/officeDocument/2006/relationships/theme" Target="theme/theme1.xml"/><Relationship Id="rId2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21.xml"/><Relationship Id="rId101" Type="http://schemas.openxmlformats.org/officeDocument/2006/relationships/slide" Target="slides/slide22.xml"/><Relationship Id="rId102" Type="http://schemas.openxmlformats.org/officeDocument/2006/relationships/slide" Target="slides/slide23.xml"/><Relationship Id="rId103" Type="http://schemas.openxmlformats.org/officeDocument/2006/relationships/slide" Target="slides/slide24.xml"/><Relationship Id="rId104" Type="http://schemas.openxmlformats.org/officeDocument/2006/relationships/slide" Target="slides/slide25.xml"/><Relationship Id="rId105" Type="http://schemas.openxmlformats.org/officeDocument/2006/relationships/slide" Target="slides/slide26.xml"/><Relationship Id="rId106" Type="http://schemas.openxmlformats.org/officeDocument/2006/relationships/slide" Target="slides/slide27.xml"/><Relationship Id="rId107" Type="http://schemas.openxmlformats.org/officeDocument/2006/relationships/slide" Target="slides/slide28.xml"/><Relationship Id="rId108" Type="http://schemas.openxmlformats.org/officeDocument/2006/relationships/slide" Target="slides/slide29.xml"/><Relationship Id="rId109" Type="http://schemas.openxmlformats.org/officeDocument/2006/relationships/slide" Target="slides/slide3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61.xml"/><Relationship Id="rId141"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311A8-43C6-44F6-A642-D16EA9534DDA}" type="datetimeFigureOut">
              <a:rPr lang="en-US" smtClean="0"/>
              <a:t>12/10/16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99E9CC-34CD-49EA-8C83-1F0C3BCD5B4B}" type="slidenum">
              <a:rPr lang="en-US" smtClean="0"/>
              <a:t>‹#›</a:t>
            </a:fld>
            <a:endParaRPr lang="en-US"/>
          </a:p>
        </p:txBody>
      </p:sp>
    </p:spTree>
    <p:extLst>
      <p:ext uri="{BB962C8B-B14F-4D97-AF65-F5344CB8AC3E}">
        <p14:creationId xmlns:p14="http://schemas.microsoft.com/office/powerpoint/2010/main" val="7577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8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6A5F198-9EA2-4F0F-AEF3-A9E0701C72D4}" type="slidenum">
              <a:rPr lang="en-US" smtClean="0">
                <a:solidFill>
                  <a:srgbClr val="000000"/>
                </a:solidFill>
                <a:latin typeface="Calibri"/>
              </a:rPr>
              <a:pPr>
                <a:defRPr/>
              </a:pPr>
              <a:t>27</a:t>
            </a:fld>
            <a:endParaRPr lang="en-US" smtClean="0">
              <a:solidFill>
                <a:srgbClr val="000000"/>
              </a:solidFill>
              <a:latin typeface="Calibri"/>
            </a:endParaRPr>
          </a:p>
        </p:txBody>
      </p:sp>
    </p:spTree>
    <p:extLst>
      <p:ext uri="{BB962C8B-B14F-4D97-AF65-F5344CB8AC3E}">
        <p14:creationId xmlns:p14="http://schemas.microsoft.com/office/powerpoint/2010/main" val="172009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7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1B8EECC-4089-4CF8-A9A3-CE34B9478AFB}" type="slidenum">
              <a:rPr lang="en-US" smtClean="0">
                <a:solidFill>
                  <a:srgbClr val="000000"/>
                </a:solidFill>
                <a:latin typeface="Calibri"/>
              </a:rPr>
              <a:pPr>
                <a:defRPr/>
              </a:pPr>
              <a:t>55</a:t>
            </a:fld>
            <a:endParaRPr lang="en-US" smtClean="0">
              <a:solidFill>
                <a:srgbClr val="000000"/>
              </a:solidFill>
              <a:latin typeface="Calibri"/>
            </a:endParaRPr>
          </a:p>
        </p:txBody>
      </p:sp>
    </p:spTree>
    <p:extLst>
      <p:ext uri="{BB962C8B-B14F-4D97-AF65-F5344CB8AC3E}">
        <p14:creationId xmlns:p14="http://schemas.microsoft.com/office/powerpoint/2010/main" val="43684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Ask opening question (relevant)</a:t>
            </a:r>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56</a:t>
            </a:fld>
            <a:endParaRPr lang="en-US" dirty="0">
              <a:solidFill>
                <a:prstClr val="black"/>
              </a:solidFill>
              <a:latin typeface="Calibri"/>
            </a:endParaRPr>
          </a:p>
        </p:txBody>
      </p:sp>
    </p:spTree>
    <p:extLst>
      <p:ext uri="{BB962C8B-B14F-4D97-AF65-F5344CB8AC3E}">
        <p14:creationId xmlns:p14="http://schemas.microsoft.com/office/powerpoint/2010/main" val="182974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Ask opening question (relevant)</a:t>
            </a:r>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57</a:t>
            </a:fld>
            <a:endParaRPr lang="en-US" dirty="0">
              <a:solidFill>
                <a:prstClr val="black"/>
              </a:solidFill>
              <a:latin typeface="Calibri"/>
            </a:endParaRPr>
          </a:p>
        </p:txBody>
      </p:sp>
    </p:spTree>
    <p:extLst>
      <p:ext uri="{BB962C8B-B14F-4D97-AF65-F5344CB8AC3E}">
        <p14:creationId xmlns:p14="http://schemas.microsoft.com/office/powerpoint/2010/main" val="18297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58</a:t>
            </a:fld>
            <a:endParaRPr lang="en-US" dirty="0">
              <a:solidFill>
                <a:prstClr val="black"/>
              </a:solidFill>
              <a:latin typeface="Calibri"/>
            </a:endParaRPr>
          </a:p>
        </p:txBody>
      </p:sp>
    </p:spTree>
    <p:extLst>
      <p:ext uri="{BB962C8B-B14F-4D97-AF65-F5344CB8AC3E}">
        <p14:creationId xmlns:p14="http://schemas.microsoft.com/office/powerpoint/2010/main" val="64679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59</a:t>
            </a:fld>
            <a:endParaRPr lang="en-US" dirty="0">
              <a:solidFill>
                <a:prstClr val="black"/>
              </a:solidFill>
              <a:latin typeface="Calibri"/>
            </a:endParaRPr>
          </a:p>
        </p:txBody>
      </p:sp>
    </p:spTree>
    <p:extLst>
      <p:ext uri="{BB962C8B-B14F-4D97-AF65-F5344CB8AC3E}">
        <p14:creationId xmlns:p14="http://schemas.microsoft.com/office/powerpoint/2010/main" val="382171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Teachers practice the skill</a:t>
            </a:r>
          </a:p>
          <a:p>
            <a:r>
              <a:rPr lang="en-US" baseline="0" dirty="0" smtClean="0"/>
              <a:t>Wait time 3 min</a:t>
            </a:r>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60</a:t>
            </a:fld>
            <a:endParaRPr lang="en-US" dirty="0">
              <a:solidFill>
                <a:prstClr val="black"/>
              </a:solidFill>
              <a:latin typeface="Calibri"/>
            </a:endParaRPr>
          </a:p>
        </p:txBody>
      </p:sp>
    </p:spTree>
    <p:extLst>
      <p:ext uri="{BB962C8B-B14F-4D97-AF65-F5344CB8AC3E}">
        <p14:creationId xmlns:p14="http://schemas.microsoft.com/office/powerpoint/2010/main" val="4020176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61</a:t>
            </a:fld>
            <a:endParaRPr lang="en-US" dirty="0">
              <a:solidFill>
                <a:prstClr val="black"/>
              </a:solidFill>
              <a:latin typeface="Calibri"/>
            </a:endParaRPr>
          </a:p>
        </p:txBody>
      </p:sp>
    </p:spTree>
    <p:extLst>
      <p:ext uri="{BB962C8B-B14F-4D97-AF65-F5344CB8AC3E}">
        <p14:creationId xmlns:p14="http://schemas.microsoft.com/office/powerpoint/2010/main" val="410357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9EF470A2-9C48-4995-BD07-7B380EFDC0AD}" type="slidenum">
              <a:rPr lang="en-US">
                <a:solidFill>
                  <a:srgbClr val="000000"/>
                </a:solidFill>
                <a:latin typeface="Calibri"/>
              </a:rPr>
              <a:pPr/>
              <a:t>7</a:t>
            </a:fld>
            <a:endParaRPr lang="en-US">
              <a:solidFill>
                <a:srgbClr val="000000"/>
              </a:solidFill>
              <a:latin typeface="Calibri"/>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63453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62</a:t>
            </a:fld>
            <a:endParaRPr lang="en-US" dirty="0">
              <a:solidFill>
                <a:prstClr val="black"/>
              </a:solidFill>
              <a:latin typeface="Calibri"/>
            </a:endParaRPr>
          </a:p>
        </p:txBody>
      </p:sp>
    </p:spTree>
    <p:extLst>
      <p:ext uri="{BB962C8B-B14F-4D97-AF65-F5344CB8AC3E}">
        <p14:creationId xmlns:p14="http://schemas.microsoft.com/office/powerpoint/2010/main" val="1251894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63</a:t>
            </a:fld>
            <a:endParaRPr lang="en-US" dirty="0">
              <a:solidFill>
                <a:prstClr val="black"/>
              </a:solidFill>
              <a:latin typeface="Calibri"/>
            </a:endParaRPr>
          </a:p>
        </p:txBody>
      </p:sp>
    </p:spTree>
    <p:extLst>
      <p:ext uri="{BB962C8B-B14F-4D97-AF65-F5344CB8AC3E}">
        <p14:creationId xmlns:p14="http://schemas.microsoft.com/office/powerpoint/2010/main" val="18383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a:t>
            </a:r>
            <a:r>
              <a:rPr lang="en-US" baseline="0" dirty="0" smtClean="0"/>
              <a:t> the questions and have them appear separately</a:t>
            </a:r>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64</a:t>
            </a:fld>
            <a:endParaRPr lang="en-US" dirty="0">
              <a:solidFill>
                <a:prstClr val="black"/>
              </a:solidFill>
              <a:latin typeface="Calibri"/>
            </a:endParaRPr>
          </a:p>
        </p:txBody>
      </p:sp>
    </p:spTree>
    <p:extLst>
      <p:ext uri="{BB962C8B-B14F-4D97-AF65-F5344CB8AC3E}">
        <p14:creationId xmlns:p14="http://schemas.microsoft.com/office/powerpoint/2010/main" val="1655910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65</a:t>
            </a:fld>
            <a:endParaRPr lang="en-US" dirty="0">
              <a:solidFill>
                <a:prstClr val="black"/>
              </a:solidFill>
              <a:latin typeface="Calibri"/>
            </a:endParaRPr>
          </a:p>
        </p:txBody>
      </p:sp>
    </p:spTree>
    <p:extLst>
      <p:ext uri="{BB962C8B-B14F-4D97-AF65-F5344CB8AC3E}">
        <p14:creationId xmlns:p14="http://schemas.microsoft.com/office/powerpoint/2010/main" val="3665132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66</a:t>
            </a:fld>
            <a:endParaRPr lang="en-US" dirty="0">
              <a:solidFill>
                <a:prstClr val="black"/>
              </a:solidFill>
              <a:latin typeface="Calibri"/>
            </a:endParaRPr>
          </a:p>
        </p:txBody>
      </p:sp>
    </p:spTree>
    <p:extLst>
      <p:ext uri="{BB962C8B-B14F-4D97-AF65-F5344CB8AC3E}">
        <p14:creationId xmlns:p14="http://schemas.microsoft.com/office/powerpoint/2010/main" val="405174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6B0A-992A-4948-8661-9D5537646A91}" type="slidenum">
              <a:rPr lang="en-US" smtClean="0">
                <a:solidFill>
                  <a:prstClr val="black"/>
                </a:solidFill>
                <a:latin typeface="Calibri"/>
              </a:rPr>
              <a:pPr/>
              <a:t>67</a:t>
            </a:fld>
            <a:endParaRPr lang="en-US" dirty="0">
              <a:solidFill>
                <a:prstClr val="black"/>
              </a:solidFill>
              <a:latin typeface="Calibri"/>
            </a:endParaRPr>
          </a:p>
        </p:txBody>
      </p:sp>
    </p:spTree>
    <p:extLst>
      <p:ext uri="{BB962C8B-B14F-4D97-AF65-F5344CB8AC3E}">
        <p14:creationId xmlns:p14="http://schemas.microsoft.com/office/powerpoint/2010/main" val="3199214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0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FAEF4C2-E9FD-4E99-98CB-59A2CE30BFFD}" type="slidenum">
              <a:rPr lang="en-US" smtClean="0">
                <a:solidFill>
                  <a:prstClr val="black"/>
                </a:solidFill>
                <a:latin typeface="Calibri"/>
              </a:rPr>
              <a:pPr>
                <a:defRPr/>
              </a:pPr>
              <a:t>73</a:t>
            </a:fld>
            <a:endParaRPr lang="en-US" smtClean="0">
              <a:solidFill>
                <a:prstClr val="black"/>
              </a:solidFill>
              <a:latin typeface="Calibri"/>
            </a:endParaRPr>
          </a:p>
        </p:txBody>
      </p:sp>
    </p:spTree>
    <p:extLst>
      <p:ext uri="{BB962C8B-B14F-4D97-AF65-F5344CB8AC3E}">
        <p14:creationId xmlns:p14="http://schemas.microsoft.com/office/powerpoint/2010/main" val="302231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75BEA2-7754-45BA-90FE-B4C59F5E4493}"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90532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75BEA2-7754-45BA-90FE-B4C59F5E4493}" type="slidenum">
              <a:rPr lang="en-US" smtClean="0">
                <a:solidFill>
                  <a:prstClr val="black"/>
                </a:solidFill>
                <a:latin typeface="Calibri"/>
              </a:rPr>
              <a:pPr/>
              <a:t>75</a:t>
            </a:fld>
            <a:endParaRPr lang="en-US" dirty="0">
              <a:solidFill>
                <a:prstClr val="black"/>
              </a:solidFill>
              <a:latin typeface="Calibri"/>
            </a:endParaRPr>
          </a:p>
        </p:txBody>
      </p:sp>
    </p:spTree>
    <p:extLst>
      <p:ext uri="{BB962C8B-B14F-4D97-AF65-F5344CB8AC3E}">
        <p14:creationId xmlns:p14="http://schemas.microsoft.com/office/powerpoint/2010/main" val="1224771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5843"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3584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40000"/>
              </a:spcAft>
            </a:pPr>
            <a:endParaRPr lang="en-US" dirty="0">
              <a:latin typeface="Arial" charset="0"/>
            </a:endParaRPr>
          </a:p>
        </p:txBody>
      </p:sp>
      <p:sp>
        <p:nvSpPr>
          <p:cNvPr id="141316" name="Slide Number Placehold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DB9A38-433A-D34E-86C1-074DCD73F93B}" type="slidenum">
              <a:rPr lang="en-US">
                <a:solidFill>
                  <a:srgbClr val="000000"/>
                </a:solidFill>
                <a:latin typeface="Calibri" charset="0"/>
              </a:rPr>
              <a:pPr eaLnBrk="1" hangingPunct="1"/>
              <a:t>9</a:t>
            </a:fld>
            <a:endParaRPr lang="en-US">
              <a:solidFill>
                <a:srgbClr val="000000"/>
              </a:solidFill>
              <a:latin typeface="Calibri" charset="0"/>
            </a:endParaRPr>
          </a:p>
        </p:txBody>
      </p:sp>
      <p:sp>
        <p:nvSpPr>
          <p:cNvPr id="5"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Tree>
    <p:extLst>
      <p:ext uri="{BB962C8B-B14F-4D97-AF65-F5344CB8AC3E}">
        <p14:creationId xmlns:p14="http://schemas.microsoft.com/office/powerpoint/2010/main" val="2893300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1"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3789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5325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5529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5734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5939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6144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6349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Leading Boxer Literacy and Achievement</a:t>
            </a:r>
          </a:p>
        </p:txBody>
      </p:sp>
      <p:sp>
        <p:nvSpPr>
          <p:cNvPr id="6553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Calibri" charset="0"/>
              </a:rPr>
              <a:t>Kuzmich, 2011</a:t>
            </a: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117</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118</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119</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120</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121</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122</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123</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124</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125</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z="800" dirty="0" smtClean="0"/>
          </a:p>
        </p:txBody>
      </p:sp>
      <p:sp>
        <p:nvSpPr>
          <p:cNvPr id="27652" name="Slide Number Placeholder 3"/>
          <p:cNvSpPr>
            <a:spLocks noGrp="1"/>
          </p:cNvSpPr>
          <p:nvPr>
            <p:ph type="sldNum" sz="quarter" idx="5"/>
          </p:nvPr>
        </p:nvSpPr>
        <p:spPr>
          <a:noFill/>
        </p:spPr>
        <p:txBody>
          <a:bodyPr/>
          <a:lstStyle/>
          <a:p>
            <a:fld id="{A4CC28C0-5348-4F2B-9F25-C3CE511462EA}" type="slidenum">
              <a:rPr lang="en-US">
                <a:solidFill>
                  <a:prstClr val="black"/>
                </a:solidFill>
                <a:latin typeface="Calibri"/>
              </a:rPr>
              <a:pPr/>
              <a:t>127</a:t>
            </a:fld>
            <a:endParaRPr lang="en-US" dirty="0">
              <a:solidFill>
                <a:prstClr val="black"/>
              </a:solidFill>
              <a:latin typeface="Calibri"/>
            </a:endParaRPr>
          </a:p>
        </p:txBody>
      </p:sp>
    </p:spTree>
    <p:extLst>
      <p:ext uri="{BB962C8B-B14F-4D97-AF65-F5344CB8AC3E}">
        <p14:creationId xmlns:p14="http://schemas.microsoft.com/office/powerpoint/2010/main" val="2740609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128</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Rectangle 3"/>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b="1" dirty="0" smtClean="0">
              <a:latin typeface="Arial" pitchFamily="34" charset="0"/>
              <a:cs typeface="Arial" pitchFamily="34" charset="0"/>
            </a:endParaRPr>
          </a:p>
        </p:txBody>
      </p:sp>
      <p:sp>
        <p:nvSpPr>
          <p:cNvPr id="4"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267683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0A3FDCA0-ADD4-40B0-BE9F-10EAF45A84BA}" type="slidenum">
              <a:rPr lang="en-US" smtClean="0">
                <a:solidFill>
                  <a:prstClr val="black"/>
                </a:solidFill>
                <a:latin typeface="Calibri"/>
              </a:rPr>
              <a:pPr/>
              <a:t>16</a:t>
            </a:fld>
            <a:endParaRPr lang="en-US" smtClean="0">
              <a:solidFill>
                <a:prstClr val="black"/>
              </a:solidFill>
              <a:latin typeface="Calibri"/>
            </a:endParaRPr>
          </a:p>
        </p:txBody>
      </p:sp>
    </p:spTree>
    <p:extLst>
      <p:ext uri="{BB962C8B-B14F-4D97-AF65-F5344CB8AC3E}">
        <p14:creationId xmlns:p14="http://schemas.microsoft.com/office/powerpoint/2010/main" val="296662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a:ln/>
        </p:spPr>
      </p:sp>
      <p:sp>
        <p:nvSpPr>
          <p:cNvPr id="596995" name="Notes Placeholder 2"/>
          <p:cNvSpPr>
            <a:spLocks noGrp="1"/>
          </p:cNvSpPr>
          <p:nvPr>
            <p:ph type="body" idx="1"/>
          </p:nvPr>
        </p:nvSpPr>
        <p:spPr>
          <a:noFill/>
          <a:ln/>
        </p:spPr>
        <p:txBody>
          <a:bodyPr lIns="91429" tIns="45715" rIns="91429" bIns="45715"/>
          <a:lstStyle/>
          <a:p>
            <a:endParaRPr lang="en-US" sz="1100" b="1" dirty="0" smtClean="0">
              <a:latin typeface="Arial" pitchFamily="34" charset="0"/>
              <a:cs typeface="Arial" pitchFamily="34" charset="0"/>
            </a:endParaRPr>
          </a:p>
        </p:txBody>
      </p:sp>
      <p:sp>
        <p:nvSpPr>
          <p:cNvPr id="596996"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91429" tIns="45715" rIns="91429" bIns="45715" anchor="b"/>
          <a:lstStyle/>
          <a:p>
            <a:pPr algn="r" defTabSz="912879" fontAlgn="base">
              <a:spcBef>
                <a:spcPct val="0"/>
              </a:spcBef>
              <a:spcAft>
                <a:spcPct val="0"/>
              </a:spcAft>
            </a:pPr>
            <a:fld id="{837A1C3B-4535-4F45-9E94-1356241C6F81}" type="slidenum">
              <a:rPr lang="en-US" sz="1200">
                <a:solidFill>
                  <a:srgbClr val="000000"/>
                </a:solidFill>
                <a:latin typeface="Arial" pitchFamily="34" charset="0"/>
                <a:cs typeface="Arial" pitchFamily="34" charset="0"/>
              </a:rPr>
              <a:pPr algn="r" defTabSz="912879" fontAlgn="base">
                <a:spcBef>
                  <a:spcPct val="0"/>
                </a:spcBef>
                <a:spcAft>
                  <a:spcPct val="0"/>
                </a:spcAft>
              </a:pPr>
              <a:t>17</a:t>
            </a:fld>
            <a:endParaRPr lang="en-US" sz="1200" dirty="0">
              <a:solidFill>
                <a:srgbClr val="000000"/>
              </a:solidFill>
              <a:latin typeface="Arial" pitchFamily="34" charset="0"/>
              <a:cs typeface="Arial" pitchFamily="34" charset="0"/>
            </a:endParaRPr>
          </a:p>
        </p:txBody>
      </p:sp>
      <p:sp>
        <p:nvSpPr>
          <p:cNvPr id="5"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solidFill>
                  <a:prstClr val="black"/>
                </a:solidFill>
                <a:latin typeface="Calibri"/>
              </a:rPr>
              <a:t>TM &amp; © Scholastic Inc. All rights reserved. </a:t>
            </a:r>
          </a:p>
          <a:p>
            <a:r>
              <a:rPr lang="en-US" dirty="0" smtClean="0">
                <a:solidFill>
                  <a:prstClr val="black"/>
                </a:solidFill>
                <a:latin typeface="Calibri"/>
              </a:rPr>
              <a:t>12/15/2014</a:t>
            </a:r>
          </a:p>
        </p:txBody>
      </p:sp>
      <p:sp>
        <p:nvSpPr>
          <p:cNvPr id="2" name="Slide Number Placeholder 1"/>
          <p:cNvSpPr>
            <a:spLocks noGrp="1"/>
          </p:cNvSpPr>
          <p:nvPr>
            <p:ph type="sldNum" sz="quarter" idx="10"/>
          </p:nvPr>
        </p:nvSpPr>
        <p:spPr/>
        <p:txBody>
          <a:bodyPr/>
          <a:lstStyle/>
          <a:p>
            <a:fld id="{F535F90C-2B96-4A55-AC68-3FE6FB30568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64265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0A3FDCA0-ADD4-40B0-BE9F-10EAF45A84BA}" type="slidenum">
              <a:rPr lang="en-US" smtClean="0">
                <a:solidFill>
                  <a:prstClr val="black"/>
                </a:solidFill>
                <a:latin typeface="Calibri"/>
              </a:rPr>
              <a:pPr/>
              <a:t>18</a:t>
            </a:fld>
            <a:endParaRPr lang="en-US" smtClean="0">
              <a:solidFill>
                <a:prstClr val="black"/>
              </a:solidFill>
              <a:latin typeface="Calibri"/>
            </a:endParaRPr>
          </a:p>
        </p:txBody>
      </p:sp>
    </p:spTree>
    <p:extLst>
      <p:ext uri="{BB962C8B-B14F-4D97-AF65-F5344CB8AC3E}">
        <p14:creationId xmlns:p14="http://schemas.microsoft.com/office/powerpoint/2010/main" val="296662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latin typeface="Arial" pitchFamily="34" charset="0"/>
            </a:endParaRPr>
          </a:p>
        </p:txBody>
      </p:sp>
      <p:sp>
        <p:nvSpPr>
          <p:cNvPr id="209924" name="Slide Number Placeholder 3"/>
          <p:cNvSpPr>
            <a:spLocks noGrp="1"/>
          </p:cNvSpPr>
          <p:nvPr>
            <p:ph type="sldNum" sz="quarter" idx="5"/>
          </p:nvPr>
        </p:nvSpPr>
        <p:spPr>
          <a:noFill/>
        </p:spPr>
        <p:txBody>
          <a:bodyPr/>
          <a:lstStyle/>
          <a:p>
            <a:fld id="{4FAE17D2-0E6A-486C-BD17-35ADF78DFB81}" type="slidenum">
              <a:rPr lang="en-US" smtClean="0">
                <a:solidFill>
                  <a:prstClr val="black"/>
                </a:solidFill>
                <a:latin typeface="Calibri"/>
              </a:rPr>
              <a:pPr/>
              <a:t>19</a:t>
            </a:fld>
            <a:endParaRPr lang="en-US" smtClean="0">
              <a:solidFill>
                <a:prstClr val="black"/>
              </a:solidFill>
              <a:latin typeface="Calibri"/>
            </a:endParaRPr>
          </a:p>
        </p:txBody>
      </p:sp>
    </p:spTree>
    <p:extLst>
      <p:ext uri="{BB962C8B-B14F-4D97-AF65-F5344CB8AC3E}">
        <p14:creationId xmlns:p14="http://schemas.microsoft.com/office/powerpoint/2010/main" val="1812614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10"/>
          </p:nvPr>
        </p:nvSpPr>
        <p:spPr/>
        <p:txBody>
          <a:bodyPr/>
          <a:lstStyle/>
          <a:p>
            <a:fld id="{F535F90C-2B96-4A55-AC68-3FE6FB30568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419975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0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8.xml"/><Relationship Id="rId2" Type="http://schemas.openxmlformats.org/officeDocument/2006/relationships/image" Target="../media/image6.jpeg"/></Relationships>
</file>

<file path=ppt/slideLayouts/_rels/slideLayout10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8.xml"/><Relationship Id="rId2" Type="http://schemas.openxmlformats.org/officeDocument/2006/relationships/image" Target="../media/image9.jpeg"/></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0.jpeg"/></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1.png"/></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8.png"/></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8.png"/></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8.png"/></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3.png"/></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12.jpg"/></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03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Master" Target="../slideMasters/slideMaster59.xml"/><Relationship Id="rId2" Type="http://schemas.openxmlformats.org/officeDocument/2006/relationships/image" Target="../media/image17.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21.png"/></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22.png"/></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23.png"/></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17.jpeg"/><Relationship Id="rId3" Type="http://schemas.openxmlformats.org/officeDocument/2006/relationships/image" Target="../media/image24.png"/></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05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0.xml"/><Relationship Id="rId2" Type="http://schemas.openxmlformats.org/officeDocument/2006/relationships/image" Target="../media/image6.jpeg"/></Relationships>
</file>

<file path=ppt/slideLayouts/_rels/slideLayout105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0.xml"/><Relationship Id="rId2" Type="http://schemas.openxmlformats.org/officeDocument/2006/relationships/image" Target="../media/image9.jpeg"/></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0.jpeg"/></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8.png"/></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8.png"/></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8.png"/></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3.png"/></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3.png"/></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12.jpg"/></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1.xml"/><Relationship Id="rId2" Type="http://schemas.openxmlformats.org/officeDocument/2006/relationships/image" Target="../media/image6.jpeg"/></Relationships>
</file>

<file path=ppt/slideLayouts/_rels/slideLayout108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1.xml"/><Relationship Id="rId2" Type="http://schemas.openxmlformats.org/officeDocument/2006/relationships/image" Target="../media/image9.jpeg"/></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0.jpeg"/></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1.png"/></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8.png"/></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8.png"/></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3.png"/></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3.png"/></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12.jpg"/></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1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3.xml"/><Relationship Id="rId2" Type="http://schemas.openxmlformats.org/officeDocument/2006/relationships/image" Target="../media/image6.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3.xml"/><Relationship Id="rId2" Type="http://schemas.openxmlformats.org/officeDocument/2006/relationships/image" Target="../media/image9.jpeg"/></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0.jpeg"/></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1.png"/></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8.png"/></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8.png"/></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8.png"/></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3.png"/></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3.png"/></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2.jpg"/></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17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6.xml"/><Relationship Id="rId2" Type="http://schemas.openxmlformats.org/officeDocument/2006/relationships/image" Target="../media/image6.jpeg"/></Relationships>
</file>

<file path=ppt/slideLayouts/_rels/slideLayout117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6.xml"/><Relationship Id="rId2" Type="http://schemas.openxmlformats.org/officeDocument/2006/relationships/image" Target="../media/image9.jpeg"/></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0.jpeg"/></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1.png"/></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8.png"/></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8.png"/></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8.png"/></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3.png"/></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12.jpg"/></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19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7.xml"/><Relationship Id="rId2" Type="http://schemas.openxmlformats.org/officeDocument/2006/relationships/image" Target="../media/image6.jpeg"/></Relationships>
</file>

<file path=ppt/slideLayouts/_rels/slideLayout119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7.xml"/><Relationship Id="rId2"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0.jpeg"/></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1.png"/></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8.png"/></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8.png"/></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8.png"/></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3.png"/></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3.png"/></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12.jpg"/></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2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8.xml"/><Relationship Id="rId2" Type="http://schemas.openxmlformats.org/officeDocument/2006/relationships/image" Target="../media/image6.jpeg"/></Relationships>
</file>

<file path=ppt/slideLayouts/_rels/slideLayout12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68.xml"/><Relationship Id="rId2" Type="http://schemas.openxmlformats.org/officeDocument/2006/relationships/image" Target="../media/image9.jpeg"/></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0.jpeg"/></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1.png"/></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8.png"/></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8.png"/></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8.png"/></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3.png"/></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2.jpg"/></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0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4.xml"/><Relationship Id="rId2" Type="http://schemas.openxmlformats.org/officeDocument/2006/relationships/image" Target="../media/image6.jpeg"/></Relationships>
</file>

<file path=ppt/slideLayouts/_rels/slideLayout130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4.xml"/><Relationship Id="rId2" Type="http://schemas.openxmlformats.org/officeDocument/2006/relationships/image" Target="../media/image9.jpeg"/></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0.jpeg"/></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1.png"/></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8.png"/></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8.png"/></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8.png"/></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3.png"/></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3.png"/></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12.jpg"/></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3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5.xml"/><Relationship Id="rId2" Type="http://schemas.openxmlformats.org/officeDocument/2006/relationships/image" Target="../media/image6.jpeg"/></Relationships>
</file>

<file path=ppt/slideLayouts/_rels/slideLayout133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5.xml"/><Relationship Id="rId2" Type="http://schemas.openxmlformats.org/officeDocument/2006/relationships/image" Target="../media/image9.jpeg"/></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0.jpeg"/></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1.png"/></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8.png"/></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8.png"/></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8.png"/></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3.png"/></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12.jpg"/></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35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6.xml"/><Relationship Id="rId2" Type="http://schemas.openxmlformats.org/officeDocument/2006/relationships/image" Target="../media/image6.jpeg"/></Relationships>
</file>

<file path=ppt/slideLayouts/_rels/slideLayout135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76.xml"/><Relationship Id="rId2" Type="http://schemas.openxmlformats.org/officeDocument/2006/relationships/image" Target="../media/image9.jpeg"/></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0.jpeg"/></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1.png"/></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8.png"/></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8.png"/></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8.png"/></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3.png"/></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3.png"/></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12.jpg"/></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2.xml"/><Relationship Id="rId2" Type="http://schemas.openxmlformats.org/officeDocument/2006/relationships/image" Target="../media/image6.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2.xml"/><Relationship Id="rId2" Type="http://schemas.openxmlformats.org/officeDocument/2006/relationships/image" Target="../media/image9.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0.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1.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3.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2.jp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3.xml"/><Relationship Id="rId2" Type="http://schemas.openxmlformats.org/officeDocument/2006/relationships/image" Target="../media/image6.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3.xml"/><Relationship Id="rId2" Type="http://schemas.openxmlformats.org/officeDocument/2006/relationships/image" Target="../media/image9.jpe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0.jpe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1.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8.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8.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8.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3.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2.jp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4.xml"/><Relationship Id="rId2" Type="http://schemas.openxmlformats.org/officeDocument/2006/relationships/image" Target="../media/image6.jpe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4.xml"/><Relationship Id="rId2"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0.jpe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1.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8.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8.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8.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3.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3.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jp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5.xml"/><Relationship Id="rId2" Type="http://schemas.openxmlformats.org/officeDocument/2006/relationships/image" Target="../media/image6.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5.xml"/><Relationship Id="rId2" Type="http://schemas.openxmlformats.org/officeDocument/2006/relationships/image" Target="../media/image9.jpe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0.jpe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3.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3.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2.jp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6.xml"/><Relationship Id="rId2" Type="http://schemas.openxmlformats.org/officeDocument/2006/relationships/image" Target="../media/image6.jpe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0.jpe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1.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jp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7.xml"/><Relationship Id="rId2" Type="http://schemas.openxmlformats.org/officeDocument/2006/relationships/image" Target="../media/image6.jpe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7.xml"/><Relationship Id="rId2" Type="http://schemas.openxmlformats.org/officeDocument/2006/relationships/image" Target="../media/image9.jpe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0.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1.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8.pn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8.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3.pn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3.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2.jp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8.xml"/><Relationship Id="rId2" Type="http://schemas.openxmlformats.org/officeDocument/2006/relationships/image" Target="../media/image6.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8.xml"/><Relationship Id="rId2" Type="http://schemas.openxmlformats.org/officeDocument/2006/relationships/image" Target="../media/image9.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0.jpe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1.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3.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12.jp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0.xml"/><Relationship Id="rId2" Type="http://schemas.openxmlformats.org/officeDocument/2006/relationships/image" Target="../media/image6.jpe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0.xml"/><Relationship Id="rId2" Type="http://schemas.openxmlformats.org/officeDocument/2006/relationships/image" Target="../media/image9.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0.jpe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1.pn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8.png"/></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8.pn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8.png"/></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3.png"/></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3.pn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5.xml"/><Relationship Id="rId2" Type="http://schemas.openxmlformats.org/officeDocument/2006/relationships/image" Target="../media/image6.jpeg"/></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5.xml"/><Relationship Id="rId2" Type="http://schemas.openxmlformats.org/officeDocument/2006/relationships/image" Target="../media/image9.jpe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1.pn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8.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8.png"/></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8.png"/></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3.png"/></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2.jp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6.xml"/><Relationship Id="rId2" Type="http://schemas.openxmlformats.org/officeDocument/2006/relationships/image" Target="../media/image6.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6.xml"/><Relationship Id="rId2" Type="http://schemas.openxmlformats.org/officeDocument/2006/relationships/image" Target="../media/image9.jpeg"/></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0.jpeg"/></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1.pn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8.png"/></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8.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8.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3.pn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3.pn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12.jpg"/></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7.xml"/><Relationship Id="rId2" Type="http://schemas.openxmlformats.org/officeDocument/2006/relationships/image" Target="../media/image6.jpeg"/></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7.xml"/><Relationship Id="rId2" Type="http://schemas.openxmlformats.org/officeDocument/2006/relationships/image" Target="../media/image9.jpeg"/></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0.jpeg"/></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1.png"/></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8.png"/></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8.png"/></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3.png"/></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3.png"/></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12.jpg"/></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0.xml"/><Relationship Id="rId2" Type="http://schemas.openxmlformats.org/officeDocument/2006/relationships/image" Target="../media/image6.jpeg"/></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0.xml"/><Relationship Id="rId2" Type="http://schemas.openxmlformats.org/officeDocument/2006/relationships/image" Target="../media/image9.jpeg"/></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0.jpeg"/></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8.png"/></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8.png"/></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8.png"/></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3.png"/></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3.png"/></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12.jpg"/></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3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1.xml"/><Relationship Id="rId2" Type="http://schemas.openxmlformats.org/officeDocument/2006/relationships/image" Target="../media/image6.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1.xml"/><Relationship Id="rId2" Type="http://schemas.openxmlformats.org/officeDocument/2006/relationships/image" Target="../media/image9.jpeg"/></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0.jpeg"/></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1.png"/></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8.png"/></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8.png"/></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8.png"/></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3.png"/></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3.png"/></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2.jpg"/></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2.xml"/><Relationship Id="rId2" Type="http://schemas.openxmlformats.org/officeDocument/2006/relationships/image" Target="../media/image6.jpeg"/></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2.xml"/><Relationship Id="rId2" Type="http://schemas.openxmlformats.org/officeDocument/2006/relationships/image" Target="../media/image9.jpeg"/></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0.jpeg"/></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8.png"/></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8.png"/></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8.png"/></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3.png"/></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3.png"/></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2.jpg"/></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3.xml"/><Relationship Id="rId2" Type="http://schemas.openxmlformats.org/officeDocument/2006/relationships/image" Target="../media/image6.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3.xml"/><Relationship Id="rId2" Type="http://schemas.openxmlformats.org/officeDocument/2006/relationships/image" Target="../media/image9.jpeg"/></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0.jpeg"/></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1.png"/></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8.png"/></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8.png"/></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8.png"/></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3.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3.png"/></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2.jpg"/></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4.xml"/><Relationship Id="rId2" Type="http://schemas.openxmlformats.org/officeDocument/2006/relationships/image" Target="../media/image6.jpeg"/></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4.xml"/><Relationship Id="rId2" Type="http://schemas.openxmlformats.org/officeDocument/2006/relationships/image" Target="../media/image9.jpeg"/></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0.jpeg"/></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8.png"/></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8.png"/></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8.png"/></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3.png"/></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3.png"/></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12.jpg"/></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Master" Target="../slideMasters/slideMaster45.xml"/><Relationship Id="rId2" Type="http://schemas.openxmlformats.org/officeDocument/2006/relationships/image" Target="../media/image17.jpe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21.png"/></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23.png"/></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23.png"/></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17.jpeg"/><Relationship Id="rId3" Type="http://schemas.openxmlformats.org/officeDocument/2006/relationships/image" Target="../media/image24.png"/></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5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Master" Target="../slideMasters/slideMaster46.xml"/><Relationship Id="rId2" Type="http://schemas.openxmlformats.org/officeDocument/2006/relationships/image" Target="../media/image17.jpeg"/></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21.png"/></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22.png"/></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23.png"/></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23.png"/></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17.jpeg"/><Relationship Id="rId3" Type="http://schemas.openxmlformats.org/officeDocument/2006/relationships/image" Target="../media/image26.png"/></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6.jpeg"/></Relationships>
</file>

<file path=ppt/slideLayouts/_rels/slideLayout77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9.jpeg"/></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0.jpeg"/></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1.png"/></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3.png"/></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12.jpg"/></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8.xml"/><Relationship Id="rId2" Type="http://schemas.openxmlformats.org/officeDocument/2006/relationships/image" Target="../media/image6.jpeg"/></Relationships>
</file>

<file path=ppt/slideLayouts/_rels/slideLayout79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8.xml"/><Relationship Id="rId2"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0.jpeg"/></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1.png"/></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8.png"/></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8.png"/></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8.png"/></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3.png"/></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3.png"/></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2.jpg"/></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9.xml"/><Relationship Id="rId2" Type="http://schemas.openxmlformats.org/officeDocument/2006/relationships/image" Target="../media/image6.jpeg"/></Relationships>
</file>

<file path=ppt/slideLayouts/_rels/slideLayout8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49.xml"/><Relationship Id="rId2" Type="http://schemas.openxmlformats.org/officeDocument/2006/relationships/image" Target="../media/image9.jpeg"/></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0.jpeg"/></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1.png"/></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8.png"/></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8.png"/></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8.png"/></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3.png"/></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2.jpg"/></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7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2.xml"/><Relationship Id="rId2" Type="http://schemas.openxmlformats.org/officeDocument/2006/relationships/image" Target="../media/image6.jpeg"/></Relationships>
</file>

<file path=ppt/slideLayouts/_rels/slideLayout87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2.xml"/><Relationship Id="rId2" Type="http://schemas.openxmlformats.org/officeDocument/2006/relationships/image" Target="../media/image9.jpeg"/></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0.jpeg"/></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1.png"/></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8.png"/></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8.png"/></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8.png"/></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3.png"/></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2.jpg"/></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9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3.xml"/><Relationship Id="rId2" Type="http://schemas.openxmlformats.org/officeDocument/2006/relationships/image" Target="../media/image6.jpeg"/></Relationships>
</file>

<file path=ppt/slideLayouts/_rels/slideLayout89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3.xml"/><Relationship Id="rId2"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0.jpeg"/></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1.png"/></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8.png"/></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8.png"/></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8.png"/></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3.png"/></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3.png"/></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12.jpg"/></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9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4.xml"/><Relationship Id="rId2" Type="http://schemas.openxmlformats.org/officeDocument/2006/relationships/image" Target="../media/image6.jpeg"/></Relationships>
</file>

<file path=ppt/slideLayouts/_rels/slideLayout9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4.xml"/><Relationship Id="rId2" Type="http://schemas.openxmlformats.org/officeDocument/2006/relationships/image" Target="../media/image9.jpeg"/></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0.jpeg"/></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1.png"/></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8.png"/></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8.png"/></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8.png"/></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3.png"/></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12.jpg"/></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94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5.xml"/><Relationship Id="rId2" Type="http://schemas.openxmlformats.org/officeDocument/2006/relationships/image" Target="../media/image6.jpeg"/></Relationships>
</file>

<file path=ppt/slideLayouts/_rels/slideLayout94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5.xml"/><Relationship Id="rId2" Type="http://schemas.openxmlformats.org/officeDocument/2006/relationships/image" Target="../media/image9.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0.jpeg"/></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1.png"/></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8.png"/></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8.png"/></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8.png"/></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3.png"/></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3.png"/></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12.jpg"/></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7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6.xml"/><Relationship Id="rId2" Type="http://schemas.openxmlformats.org/officeDocument/2006/relationships/image" Target="../media/image6.jpeg"/></Relationships>
</file>

<file path=ppt/slideLayouts/_rels/slideLayout97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56.xml"/><Relationship Id="rId2" Type="http://schemas.openxmlformats.org/officeDocument/2006/relationships/image" Target="../media/image9.jpeg"/></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0.jpeg"/></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1.png"/></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8.png"/></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8.png"/></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8.png"/></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3.png"/></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12.jpg"/></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buClr>
                <a:srgbClr val="75914D"/>
              </a:buClr>
              <a:buFontTx/>
              <a:buChar char="•"/>
              <a:defRPr/>
            </a:lvl1pPr>
          </a:lstStyle>
          <a:p>
            <a:pPr>
              <a:defRPr/>
            </a:pPr>
            <a:fld id="{ABDB2E9A-0293-46F3-900C-CA6A62CF3371}" type="slidenum">
              <a:rPr lang="en-US"/>
              <a:pPr>
                <a:defRPr/>
              </a:pPr>
              <a:t>‹#›</a:t>
            </a:fld>
            <a:endParaRPr lang="en-US"/>
          </a:p>
        </p:txBody>
      </p:sp>
    </p:spTree>
    <p:extLst>
      <p:ext uri="{BB962C8B-B14F-4D97-AF65-F5344CB8AC3E}">
        <p14:creationId xmlns:p14="http://schemas.microsoft.com/office/powerpoint/2010/main" val="169615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buClr>
                <a:srgbClr val="75914D"/>
              </a:buClr>
              <a:buFontTx/>
              <a:buChar char="•"/>
              <a:defRPr/>
            </a:lvl1pPr>
          </a:lstStyle>
          <a:p>
            <a:pPr>
              <a:defRPr/>
            </a:pPr>
            <a:fld id="{2A78EDDE-5C59-410D-81D9-A553AC07D5A0}" type="slidenum">
              <a:rPr lang="en-US"/>
              <a:pPr>
                <a:defRPr/>
              </a:pPr>
              <a:t>‹#›</a:t>
            </a:fld>
            <a:endParaRPr lang="en-US"/>
          </a:p>
        </p:txBody>
      </p:sp>
    </p:spTree>
    <p:extLst>
      <p:ext uri="{BB962C8B-B14F-4D97-AF65-F5344CB8AC3E}">
        <p14:creationId xmlns:p14="http://schemas.microsoft.com/office/powerpoint/2010/main" val="2272141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5" name="Slide Number Placeholder 4"/>
          <p:cNvSpPr>
            <a:spLocks noGrp="1"/>
          </p:cNvSpPr>
          <p:nvPr>
            <p:ph type="sldNum" sz="quarter" idx="12"/>
          </p:nvPr>
        </p:nvSpPr>
        <p:spPr/>
        <p:txBody>
          <a:bodyPr/>
          <a:lstStyle>
            <a:lvl1pPr>
              <a:defRPr/>
            </a:lvl1pPr>
          </a:lstStyle>
          <a:p>
            <a:pPr>
              <a:defRPr/>
            </a:pPr>
            <a:fld id="{DFE74773-0035-4B0F-B728-46A463D570E8}" type="slidenum">
              <a:rPr lang="en-US"/>
              <a:pPr>
                <a:defRPr/>
              </a:pPr>
              <a:t>‹#›</a:t>
            </a:fld>
            <a:endParaRPr lang="en-US"/>
          </a:p>
        </p:txBody>
      </p:sp>
    </p:spTree>
    <p:extLst>
      <p:ext uri="{BB962C8B-B14F-4D97-AF65-F5344CB8AC3E}">
        <p14:creationId xmlns:p14="http://schemas.microsoft.com/office/powerpoint/2010/main" val="2727444198"/>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7472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682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8430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54959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43265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856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5579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80706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6482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3768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3"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4" name="Slide Number Placeholder 4"/>
          <p:cNvSpPr>
            <a:spLocks noGrp="1"/>
          </p:cNvSpPr>
          <p:nvPr>
            <p:ph type="sldNum" sz="quarter" idx="12"/>
          </p:nvPr>
        </p:nvSpPr>
        <p:spPr/>
        <p:txBody>
          <a:bodyPr/>
          <a:lstStyle>
            <a:lvl1pPr>
              <a:defRPr/>
            </a:lvl1pPr>
          </a:lstStyle>
          <a:p>
            <a:pPr>
              <a:defRPr/>
            </a:pPr>
            <a:fld id="{368D17F2-C70B-4BCC-AAE1-D070BCF85042}" type="slidenum">
              <a:rPr lang="en-US"/>
              <a:pPr>
                <a:defRPr/>
              </a:pPr>
              <a:t>‹#›</a:t>
            </a:fld>
            <a:endParaRPr lang="en-US"/>
          </a:p>
        </p:txBody>
      </p:sp>
    </p:spTree>
    <p:extLst>
      <p:ext uri="{BB962C8B-B14F-4D97-AF65-F5344CB8AC3E}">
        <p14:creationId xmlns:p14="http://schemas.microsoft.com/office/powerpoint/2010/main" val="2107209391"/>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05686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6002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35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909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429130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5076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9482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1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34700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1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3758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B393639E-6453-4035-8A63-A083B078E0B8}" type="slidenum">
              <a:rPr lang="en-US"/>
              <a:pPr>
                <a:defRPr/>
              </a:pPr>
              <a:t>‹#›</a:t>
            </a:fld>
            <a:endParaRPr lang="en-US"/>
          </a:p>
        </p:txBody>
      </p:sp>
    </p:spTree>
    <p:extLst>
      <p:ext uri="{BB962C8B-B14F-4D97-AF65-F5344CB8AC3E}">
        <p14:creationId xmlns:p14="http://schemas.microsoft.com/office/powerpoint/2010/main" val="3164143516"/>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05390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20524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51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2429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221786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3250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502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193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66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0610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178CE3B7-392E-4D2C-9A8C-BFA4B22730D5}" type="slidenum">
              <a:rPr lang="en-US"/>
              <a:pPr>
                <a:defRPr/>
              </a:pPr>
              <a:t>‹#›</a:t>
            </a:fld>
            <a:endParaRPr lang="en-US"/>
          </a:p>
        </p:txBody>
      </p:sp>
    </p:spTree>
    <p:extLst>
      <p:ext uri="{BB962C8B-B14F-4D97-AF65-F5344CB8AC3E}">
        <p14:creationId xmlns:p14="http://schemas.microsoft.com/office/powerpoint/2010/main" val="2661809414"/>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744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073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31821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7165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0746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438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0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17988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solidFill>
                  <a:srgbClr val="FFFFFF">
                    <a:lumMod val="85000"/>
                  </a:srgbClr>
                </a:solidFill>
                <a:latin typeface="Calibri Light"/>
              </a:rPr>
              <a:pPr>
                <a:defRPr/>
              </a:pPr>
              <a:t>‹#›</a:t>
            </a:fld>
            <a:endParaRPr lang="en-US" dirty="0">
              <a:solidFill>
                <a:srgbClr val="FFFFFF">
                  <a:lumMod val="85000"/>
                </a:srgbClr>
              </a:solidFill>
              <a:latin typeface="Calibri Light"/>
            </a:endParaRPr>
          </a:p>
        </p:txBody>
      </p:sp>
    </p:spTree>
    <p:extLst>
      <p:ext uri="{BB962C8B-B14F-4D97-AF65-F5344CB8AC3E}">
        <p14:creationId xmlns:p14="http://schemas.microsoft.com/office/powerpoint/2010/main" val="1032118478"/>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8250091" y="2296884"/>
            <a:ext cx="184666" cy="369332"/>
          </a:xfrm>
          <a:prstGeom prst="rect">
            <a:avLst/>
          </a:prstGeom>
          <a:noFill/>
        </p:spPr>
        <p:txBody>
          <a:bodyPr wrap="none" rtlCol="0">
            <a:spAutoFit/>
          </a:bodyPr>
          <a:lstStyle/>
          <a:p>
            <a:pPr defTabSz="457200"/>
            <a:endParaRPr lang="en-US" dirty="0">
              <a:solidFill>
                <a:srgbClr val="54585A"/>
              </a:solidFill>
              <a:latin typeface="Arial"/>
            </a:endParaRPr>
          </a:p>
        </p:txBody>
      </p:sp>
      <p:sp>
        <p:nvSpPr>
          <p:cNvPr id="21" name="Title 1"/>
          <p:cNvSpPr>
            <a:spLocks noGrp="1"/>
          </p:cNvSpPr>
          <p:nvPr>
            <p:ph type="ctrTitle" hasCustomPrompt="1"/>
          </p:nvPr>
        </p:nvSpPr>
        <p:spPr>
          <a:xfrm>
            <a:off x="457200" y="2590810"/>
            <a:ext cx="6553200" cy="734591"/>
          </a:xfrm>
        </p:spPr>
        <p:txBody>
          <a:bodyPr lIns="0" rIns="0" anchor="t">
            <a:noAutofit/>
          </a:bodyPr>
          <a:lstStyle>
            <a:lvl1pPr algn="l">
              <a:defRPr sz="4000" b="1" baseline="0">
                <a:solidFill>
                  <a:schemeClr val="tx1"/>
                </a:solidFill>
                <a:effectLst/>
              </a:defRPr>
            </a:lvl1pPr>
          </a:lstStyle>
          <a:p>
            <a:r>
              <a:rPr lang="en-US" dirty="0" smtClean="0"/>
              <a:t>Presentation Title</a:t>
            </a:r>
            <a:endParaRPr lang="en-US" dirty="0"/>
          </a:p>
        </p:txBody>
      </p:sp>
      <p:sp>
        <p:nvSpPr>
          <p:cNvPr id="22" name="Subtitle 2"/>
          <p:cNvSpPr>
            <a:spLocks noGrp="1"/>
          </p:cNvSpPr>
          <p:nvPr>
            <p:ph type="subTitle" idx="1" hasCustomPrompt="1"/>
          </p:nvPr>
        </p:nvSpPr>
        <p:spPr>
          <a:xfrm>
            <a:off x="457200" y="3429000"/>
            <a:ext cx="6553200" cy="1828800"/>
          </a:xfrm>
        </p:spPr>
        <p:txBody>
          <a:bodyPr lIns="0" rIns="0" anchor="t">
            <a:noAutofit/>
          </a:bodyPr>
          <a:lstStyle>
            <a:lvl1pPr marL="0" indent="0" algn="l">
              <a:buNone/>
              <a:defRPr sz="2800" b="1">
                <a:solidFill>
                  <a:srgbClr val="9100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Title</a:t>
            </a:r>
            <a:endParaRPr lang="en-US" dirty="0"/>
          </a:p>
        </p:txBody>
      </p:sp>
      <p:pic>
        <p:nvPicPr>
          <p:cNvPr id="9" name="Picture 8" descr="bigstock-Wave-Abstract-1207585_2.jpg"/>
          <p:cNvPicPr>
            <a:picLocks/>
          </p:cNvPicPr>
          <p:nvPr userDrawn="1"/>
        </p:nvPicPr>
        <p:blipFill rotWithShape="1">
          <a:blip r:embed="rId2" cstate="print">
            <a:extLst>
              <a:ext uri="{28A0092B-C50C-407E-A947-70E740481C1C}">
                <a14:useLocalDpi xmlns:a14="http://schemas.microsoft.com/office/drawing/2010/main"/>
              </a:ext>
            </a:extLst>
          </a:blip>
          <a:srcRect l="18006" r="-961"/>
          <a:stretch/>
        </p:blipFill>
        <p:spPr>
          <a:xfrm>
            <a:off x="7315200" y="-1"/>
            <a:ext cx="1856232" cy="6876288"/>
          </a:xfrm>
          <a:prstGeom prst="rect">
            <a:avLst/>
          </a:prstGeom>
        </p:spPr>
      </p:pic>
      <p:pic>
        <p:nvPicPr>
          <p:cNvPr id="5" name="Picture 4" descr="051415-ICLE_logo_lockup-RGB-200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143000"/>
            <a:ext cx="4572000" cy="882396"/>
          </a:xfrm>
          <a:prstGeom prst="rect">
            <a:avLst/>
          </a:prstGeom>
        </p:spPr>
      </p:pic>
      <p:pic>
        <p:nvPicPr>
          <p:cNvPr id="2" name="Picture 1" descr="Screen Shot 2016-02-09 at 3.00.33 P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7377" y="5829300"/>
            <a:ext cx="1266825" cy="590550"/>
          </a:xfrm>
          <a:prstGeom prst="rect">
            <a:avLst/>
          </a:prstGeom>
        </p:spPr>
      </p:pic>
      <p:pic>
        <p:nvPicPr>
          <p:cNvPr id="3" name="Picture 2" descr="Screen Shot 2016-02-09 at 3.00.14 P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6096000"/>
            <a:ext cx="3810000" cy="304800"/>
          </a:xfrm>
          <a:prstGeom prst="rect">
            <a:avLst/>
          </a:prstGeom>
        </p:spPr>
      </p:pic>
    </p:spTree>
    <p:extLst>
      <p:ext uri="{BB962C8B-B14F-4D97-AF65-F5344CB8AC3E}">
        <p14:creationId xmlns:p14="http://schemas.microsoft.com/office/powerpoint/2010/main" val="3756437429"/>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853974CB-D2F5-4E69-A021-ED4B19F47567}" type="slidenum">
              <a:rPr lang="en-US"/>
              <a:pPr>
                <a:defRPr/>
              </a:pPr>
              <a:t>‹#›</a:t>
            </a:fld>
            <a:endParaRPr lang="en-US"/>
          </a:p>
        </p:txBody>
      </p:sp>
    </p:spTree>
    <p:extLst>
      <p:ext uri="{BB962C8B-B14F-4D97-AF65-F5344CB8AC3E}">
        <p14:creationId xmlns:p14="http://schemas.microsoft.com/office/powerpoint/2010/main" val="2495770170"/>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lvl1pPr>
              <a:defRPr>
                <a:solidFill>
                  <a:srgbClr val="91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2962885"/>
      </p:ext>
    </p:extLst>
  </p:cSld>
  <p:clrMapOvr>
    <a:masterClrMapping/>
  </p:clrMapOvr>
  <p:timing>
    <p:tnLst>
      <p:par>
        <p:cTn xmlns:p14="http://schemas.microsoft.com/office/powerpoint/2010/main" id="1" dur="indefinite" restart="never" nodeType="tmRoot"/>
      </p:par>
    </p:tnLst>
  </p:timing>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hasCustomPrompt="1"/>
          </p:nvPr>
        </p:nvSpPr>
        <p:spPr>
          <a:xfrm>
            <a:off x="0" y="1219200"/>
            <a:ext cx="9144000" cy="2209800"/>
          </a:xfrm>
          <a:ln>
            <a:solidFill>
              <a:schemeClr val="tx1"/>
            </a:solidFill>
          </a:ln>
        </p:spPr>
        <p:txBody>
          <a:bodyPr/>
          <a:lstStyle>
            <a:lvl1pPr marL="0" indent="0">
              <a:buNone/>
              <a:defRPr/>
            </a:lvl1pPr>
          </a:lstStyle>
          <a:p>
            <a:r>
              <a:rPr lang="en-US" dirty="0" smtClean="0"/>
              <a:t> Picture</a:t>
            </a:r>
            <a:endParaRPr lang="en-US" dirty="0"/>
          </a:p>
        </p:txBody>
      </p:sp>
      <p:sp>
        <p:nvSpPr>
          <p:cNvPr id="6" name="Text Placeholder 5"/>
          <p:cNvSpPr>
            <a:spLocks noGrp="1"/>
          </p:cNvSpPr>
          <p:nvPr>
            <p:ph type="body" sz="quarter" idx="11"/>
          </p:nvPr>
        </p:nvSpPr>
        <p:spPr>
          <a:xfrm>
            <a:off x="457200" y="3581400"/>
            <a:ext cx="2590800"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8" name="Text Placeholder 7"/>
          <p:cNvSpPr>
            <a:spLocks noGrp="1"/>
          </p:cNvSpPr>
          <p:nvPr>
            <p:ph type="body" sz="quarter" idx="12"/>
          </p:nvPr>
        </p:nvSpPr>
        <p:spPr>
          <a:xfrm>
            <a:off x="3278124"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10" name="Text Placeholder 9"/>
          <p:cNvSpPr>
            <a:spLocks noGrp="1"/>
          </p:cNvSpPr>
          <p:nvPr>
            <p:ph type="body" sz="quarter" idx="13"/>
          </p:nvPr>
        </p:nvSpPr>
        <p:spPr>
          <a:xfrm>
            <a:off x="6096000"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Tree>
    <p:extLst>
      <p:ext uri="{BB962C8B-B14F-4D97-AF65-F5344CB8AC3E}">
        <p14:creationId xmlns:p14="http://schemas.microsoft.com/office/powerpoint/2010/main" val="66053193"/>
      </p:ext>
    </p:extLst>
  </p:cSld>
  <p:clrMapOvr>
    <a:masterClrMapping/>
  </p:clrMapOvr>
  <p:timing>
    <p:tnLst>
      <p:par>
        <p:cTn xmlns:p14="http://schemas.microsoft.com/office/powerpoint/2010/mai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257800" y="1066800"/>
            <a:ext cx="3429000" cy="5029200"/>
          </a:xfrm>
        </p:spPr>
        <p:txBody>
          <a:bodyPr/>
          <a:lstStyle/>
          <a:p>
            <a:r>
              <a:rPr lang="en-US" smtClean="0"/>
              <a:t>Click icon to add picture</a:t>
            </a:r>
            <a:endParaRPr lang="en-US"/>
          </a:p>
        </p:txBody>
      </p:sp>
      <p:sp>
        <p:nvSpPr>
          <p:cNvPr id="6" name="Content Placeholder 5"/>
          <p:cNvSpPr>
            <a:spLocks noGrp="1"/>
          </p:cNvSpPr>
          <p:nvPr>
            <p:ph sz="quarter" idx="11"/>
          </p:nvPr>
        </p:nvSpPr>
        <p:spPr>
          <a:xfrm>
            <a:off x="457200" y="1066800"/>
            <a:ext cx="4724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3723124"/>
      </p:ext>
    </p:extLst>
  </p:cSld>
  <p:clrMapOvr>
    <a:masterClrMapping/>
  </p:clrMapOvr>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3994150" cy="50292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1" y="1066800"/>
            <a:ext cx="3994150" cy="50292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49863"/>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Title + Content + PG Callout">
    <p:spTree>
      <p:nvGrpSpPr>
        <p:cNvPr id="1" name=""/>
        <p:cNvGrpSpPr/>
        <p:nvPr/>
      </p:nvGrpSpPr>
      <p:grpSpPr>
        <a:xfrm>
          <a:off x="0" y="0"/>
          <a:ext cx="0" cy="0"/>
          <a:chOff x="0" y="0"/>
          <a:chExt cx="0" cy="0"/>
        </a:xfrm>
      </p:grpSpPr>
      <p:sp>
        <p:nvSpPr>
          <p:cNvPr id="7" name="Title 6"/>
          <p:cNvSpPr>
            <a:spLocks noGrp="1"/>
          </p:cNvSpPr>
          <p:nvPr>
            <p:ph type="title"/>
          </p:nvPr>
        </p:nvSpPr>
        <p:spPr>
          <a:xfrm>
            <a:off x="457200" y="384048"/>
            <a:ext cx="8229600" cy="630936"/>
          </a:xfrm>
          <a:prstGeom prst="rect">
            <a:avLst/>
          </a:prstGeom>
        </p:spPr>
        <p:txBody>
          <a:bodyPr/>
          <a:lstStyle>
            <a:lvl1pPr algn="l">
              <a:defRPr sz="3600" b="1">
                <a:solidFill>
                  <a:srgbClr val="54585A"/>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7200" y="1066800"/>
            <a:ext cx="8229600" cy="4953000"/>
          </a:xfrm>
          <a:prstGeom prst="rect">
            <a:avLst/>
          </a:prstGeom>
        </p:spPr>
        <p:txBody>
          <a:bodyPr>
            <a:normAutofit/>
          </a:bodyPr>
          <a:lstStyle>
            <a:lvl1pPr>
              <a:defRPr sz="32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9975122"/>
      </p:ext>
    </p:extLst>
  </p:cSld>
  <p:clrMapOvr>
    <a:masterClrMapping/>
  </p:clrMapOvr>
  <p:timing>
    <p:tnLst>
      <p:par>
        <p:cTn xmlns:p14="http://schemas.microsoft.com/office/powerpoint/2010/main" id="1" dur="indefinite" restart="never" nodeType="tmRoot"/>
      </p:par>
    </p:tnLst>
  </p:timing>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Text + Image + PG Call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57800" y="1066800"/>
            <a:ext cx="3429000" cy="5029200"/>
          </a:xfrm>
          <a:prstGeom prst="rect">
            <a:avLst/>
          </a:prstGeom>
        </p:spPr>
        <p:txBody>
          <a:bodyPr/>
          <a:lstStyle>
            <a:lvl1pPr>
              <a:defRPr sz="2800">
                <a:solidFill>
                  <a:srgbClr val="54585A"/>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6" name="Content Placeholder 5"/>
          <p:cNvSpPr>
            <a:spLocks noGrp="1"/>
          </p:cNvSpPr>
          <p:nvPr>
            <p:ph sz="quarter" idx="11"/>
          </p:nvPr>
        </p:nvSpPr>
        <p:spPr>
          <a:xfrm>
            <a:off x="457200" y="1066800"/>
            <a:ext cx="472440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46737"/>
      </p:ext>
    </p:extLst>
  </p:cSld>
  <p:clrMapOvr>
    <a:masterClrMapping/>
  </p:clrMapOvr>
  <p:timing>
    <p:tnLst>
      <p:par>
        <p:cTn xmlns:p14="http://schemas.microsoft.com/office/powerpoint/2010/mai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Two Columns + PG Call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399415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1" y="1066800"/>
            <a:ext cx="399415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6573676"/>
      </p:ext>
    </p:extLst>
  </p:cSld>
  <p:clrMapOvr>
    <a:masterClrMapping/>
  </p:clrMapOvr>
  <p:timing>
    <p:tnLst>
      <p:par>
        <p:cTn xmlns:p14="http://schemas.microsoft.com/office/powerpoint/2010/main" id="1" dur="indefinite" restart="never" nodeType="tmRoot"/>
      </p:par>
    </p:tnLst>
  </p:timing>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Title + Computer Monitor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4" y="1143001"/>
            <a:ext cx="6096001" cy="506863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56232" y="1490397"/>
            <a:ext cx="5422392" cy="3352800"/>
          </a:xfrm>
          <a:prstGeom prst="roundRect">
            <a:avLst>
              <a:gd name="adj" fmla="val 904"/>
            </a:avLst>
          </a:prstGeom>
          <a:ln>
            <a:noFill/>
          </a:ln>
        </p:spPr>
        <p:txBody>
          <a:bodyPr/>
          <a:lstStyle/>
          <a:p>
            <a:r>
              <a:rPr lang="en-US" smtClean="0"/>
              <a:t>Click icon to add picture</a:t>
            </a:r>
            <a:endParaRPr lang="en-US" dirty="0"/>
          </a:p>
        </p:txBody>
      </p:sp>
    </p:spTree>
    <p:extLst>
      <p:ext uri="{BB962C8B-B14F-4D97-AF65-F5344CB8AC3E}">
        <p14:creationId xmlns:p14="http://schemas.microsoft.com/office/powerpoint/2010/main" val="313070658"/>
      </p:ext>
    </p:extLst>
  </p:cSld>
  <p:clrMapOvr>
    <a:masterClrMapping/>
  </p:clrMapOvr>
  <p:timing>
    <p:tnLst>
      <p:par>
        <p:cTn xmlns:p14="http://schemas.microsoft.com/office/powerpoint/2010/main" id="1" dur="indefinite" restart="never" nodeType="tmRoot"/>
      </p:par>
    </p:tnLst>
  </p:timing>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Title + Laptop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689" y="1066800"/>
            <a:ext cx="7742622"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01368" y="1481328"/>
            <a:ext cx="5532120" cy="3438144"/>
          </a:xfrm>
          <a:prstGeom prst="roundRect">
            <a:avLst>
              <a:gd name="adj" fmla="val 284"/>
            </a:avLst>
          </a:prstGeom>
        </p:spPr>
        <p:txBody>
          <a:bodyPr/>
          <a:lstStyle/>
          <a:p>
            <a:r>
              <a:rPr lang="en-US" smtClean="0"/>
              <a:t>Click icon to add picture</a:t>
            </a:r>
            <a:endParaRPr lang="en-US"/>
          </a:p>
        </p:txBody>
      </p:sp>
    </p:spTree>
    <p:extLst>
      <p:ext uri="{BB962C8B-B14F-4D97-AF65-F5344CB8AC3E}">
        <p14:creationId xmlns:p14="http://schemas.microsoft.com/office/powerpoint/2010/main" val="3928359465"/>
      </p:ext>
    </p:extLst>
  </p:cSld>
  <p:clrMapOvr>
    <a:masterClrMapping/>
  </p:clrMapOvr>
  <p:timing>
    <p:tnLst>
      <p:par>
        <p:cTn xmlns:p14="http://schemas.microsoft.com/office/powerpoint/2010/mai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Title + ipad 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098071" y="481684"/>
            <a:ext cx="4947858" cy="63246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2066544" y="1752600"/>
            <a:ext cx="5084064" cy="3794760"/>
          </a:xfrm>
        </p:spPr>
        <p:txBody>
          <a:bodyPr/>
          <a:lstStyle/>
          <a:p>
            <a:r>
              <a:rPr lang="en-US" smtClean="0"/>
              <a:t>Click icon to add picture</a:t>
            </a:r>
            <a:endParaRPr lang="en-US" dirty="0"/>
          </a:p>
        </p:txBody>
      </p:sp>
    </p:spTree>
    <p:extLst>
      <p:ext uri="{BB962C8B-B14F-4D97-AF65-F5344CB8AC3E}">
        <p14:creationId xmlns:p14="http://schemas.microsoft.com/office/powerpoint/2010/main" val="2872080276"/>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75F8CFD8-2633-4CE1-BEE1-D11D9E84FAE0}" type="slidenum">
              <a:rPr lang="en-US"/>
              <a:pPr>
                <a:defRPr/>
              </a:pPr>
              <a:t>‹#›</a:t>
            </a:fld>
            <a:endParaRPr lang="en-US"/>
          </a:p>
        </p:txBody>
      </p:sp>
    </p:spTree>
    <p:extLst>
      <p:ext uri="{BB962C8B-B14F-4D97-AF65-F5344CB8AC3E}">
        <p14:creationId xmlns:p14="http://schemas.microsoft.com/office/powerpoint/2010/main" val="16638607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Title + ipad Vertical +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1219200"/>
            <a:ext cx="3874827"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914400" y="1676400"/>
            <a:ext cx="2971800" cy="3977640"/>
          </a:xfrm>
        </p:spPr>
        <p:txBody>
          <a:bodyPr/>
          <a:lstStyle/>
          <a:p>
            <a:r>
              <a:rPr lang="en-US" smtClean="0"/>
              <a:t>Click icon to add picture</a:t>
            </a:r>
            <a:endParaRPr lang="en-US"/>
          </a:p>
        </p:txBody>
      </p:sp>
      <p:sp>
        <p:nvSpPr>
          <p:cNvPr id="6" name="Content Placeholder 2"/>
          <p:cNvSpPr>
            <a:spLocks noGrp="1"/>
          </p:cNvSpPr>
          <p:nvPr>
            <p:ph sz="half" idx="1"/>
          </p:nvPr>
        </p:nvSpPr>
        <p:spPr>
          <a:xfrm>
            <a:off x="4648200" y="1115568"/>
            <a:ext cx="4038600" cy="4904232"/>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095609"/>
      </p:ext>
    </p:extLst>
  </p:cSld>
  <p:clrMapOvr>
    <a:masterClrMapping/>
  </p:clrMapOvr>
  <p:timing>
    <p:tnLst>
      <p:par>
        <p:cTn xmlns:p14="http://schemas.microsoft.com/office/powerpoint/2010/main" id="1" dur="indefinite" restart="never" nodeType="tmRoot"/>
      </p:par>
    </p:tnLst>
  </p:timing>
</p:sldLayout>
</file>

<file path=ppt/slideLayouts/slideLayout10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072609"/>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Title 1"/>
          <p:cNvSpPr>
            <a:spLocks noGrp="1"/>
          </p:cNvSpPr>
          <p:nvPr>
            <p:ph type="ctrTitle"/>
          </p:nvPr>
        </p:nvSpPr>
        <p:spPr>
          <a:xfrm>
            <a:off x="914405" y="2590810"/>
            <a:ext cx="6384925" cy="734591"/>
          </a:xfrm>
        </p:spPr>
        <p:txBody>
          <a:bodyPr lIns="0" rIns="0" anchor="t">
            <a:noAutofit/>
          </a:bodyPr>
          <a:lstStyle>
            <a:lvl1pPr algn="l">
              <a:defRPr sz="4000" b="1">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914400" y="3429009"/>
            <a:ext cx="6400800" cy="1840543"/>
          </a:xfrm>
        </p:spPr>
        <p:txBody>
          <a:bodyPr lIns="0" rIns="0" anchor="t">
            <a:noAutofit/>
          </a:bodyPr>
          <a:lstStyle>
            <a:lvl1pPr marL="0" indent="0" algn="l">
              <a:buNone/>
              <a:defRPr sz="2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5" y="1676400"/>
            <a:ext cx="3538165" cy="682866"/>
          </a:xfrm>
          <a:prstGeom prst="rect">
            <a:avLst/>
          </a:prstGeom>
        </p:spPr>
      </p:pic>
    </p:spTree>
    <p:extLst>
      <p:ext uri="{BB962C8B-B14F-4D97-AF65-F5344CB8AC3E}">
        <p14:creationId xmlns:p14="http://schemas.microsoft.com/office/powerpoint/2010/main" val="3612734576"/>
      </p:ext>
    </p:extLst>
  </p:cSld>
  <p:clrMapOvr>
    <a:masterClrMapping/>
  </p:clrMapOvr>
  <p:timing>
    <p:tnLst>
      <p:par>
        <p:cTn xmlns:p14="http://schemas.microsoft.com/office/powerpoint/2010/main" id="1" dur="indefinite" restart="never" nodeType="tmRoot"/>
      </p:par>
    </p:tnLst>
  </p:timing>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330897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616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966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3753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7251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7334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5661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C0DB403-A0D3-4CAF-86E2-C32A337FF02C}" type="slidenum">
              <a:rPr lang="en-US"/>
              <a:pPr>
                <a:defRPr/>
              </a:pPr>
              <a:t>‹#›</a:t>
            </a:fld>
            <a:endParaRPr lang="en-US"/>
          </a:p>
        </p:txBody>
      </p:sp>
    </p:spTree>
    <p:extLst>
      <p:ext uri="{BB962C8B-B14F-4D97-AF65-F5344CB8AC3E}">
        <p14:creationId xmlns:p14="http://schemas.microsoft.com/office/powerpoint/2010/main" val="1644837813"/>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24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1.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51047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2822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07927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942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5389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11834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64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14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5796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EB098E2-654D-405D-A148-5D9419FB3EAC}" type="slidenum">
              <a:rPr lang="en-US"/>
              <a:pPr>
                <a:defRPr/>
              </a:pPr>
              <a:t>‹#›</a:t>
            </a:fld>
            <a:endParaRPr lang="en-US"/>
          </a:p>
        </p:txBody>
      </p:sp>
    </p:spTree>
    <p:extLst>
      <p:ext uri="{BB962C8B-B14F-4D97-AF65-F5344CB8AC3E}">
        <p14:creationId xmlns:p14="http://schemas.microsoft.com/office/powerpoint/2010/main" val="427048048"/>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4626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68464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9563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602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7401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773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514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5697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69355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solidFill>
                  <a:srgbClr val="FFFFFF">
                    <a:lumMod val="85000"/>
                  </a:srgbClr>
                </a:solidFill>
                <a:latin typeface="Helvetica"/>
              </a:rPr>
              <a:pPr>
                <a:defRPr/>
              </a:pPr>
              <a:t>‹#›</a:t>
            </a:fld>
            <a:endParaRPr lang="en-US">
              <a:solidFill>
                <a:srgbClr val="FFFFFF">
                  <a:lumMod val="85000"/>
                </a:srgbClr>
              </a:solidFill>
              <a:latin typeface="Helvetica"/>
            </a:endParaRPr>
          </a:p>
        </p:txBody>
      </p:sp>
    </p:spTree>
    <p:extLst>
      <p:ext uri="{BB962C8B-B14F-4D97-AF65-F5344CB8AC3E}">
        <p14:creationId xmlns:p14="http://schemas.microsoft.com/office/powerpoint/2010/main" val="3567639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18B50D9-8E3A-45A0-9247-E4C0EF7091B6}" type="slidenum">
              <a:rPr lang="en-US"/>
              <a:pPr>
                <a:defRPr/>
              </a:pPr>
              <a:t>‹#›</a:t>
            </a:fld>
            <a:endParaRPr lang="en-US"/>
          </a:p>
        </p:txBody>
      </p:sp>
    </p:spTree>
    <p:extLst>
      <p:ext uri="{BB962C8B-B14F-4D97-AF65-F5344CB8AC3E}">
        <p14:creationId xmlns:p14="http://schemas.microsoft.com/office/powerpoint/2010/main" val="3669430425"/>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796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99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92308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8991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8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2365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8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523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84683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759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23414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75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4EE9D4D1-668C-45AA-ADDA-BC86E34C750E}" type="slidenum">
              <a:rPr lang="en-US"/>
              <a:pPr>
                <a:defRPr/>
              </a:pPr>
              <a:t>‹#›</a:t>
            </a:fld>
            <a:endParaRPr lang="en-US"/>
          </a:p>
        </p:txBody>
      </p:sp>
    </p:spTree>
    <p:extLst>
      <p:ext uri="{BB962C8B-B14F-4D97-AF65-F5344CB8AC3E}">
        <p14:creationId xmlns:p14="http://schemas.microsoft.com/office/powerpoint/2010/main" val="1503763051"/>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415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6401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6125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434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4793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6214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158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714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74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771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buClr>
                <a:srgbClr val="75914D"/>
              </a:buClr>
              <a:buFontTx/>
              <a:buChar char="•"/>
              <a:defRPr/>
            </a:lvl1pPr>
          </a:lstStyle>
          <a:p>
            <a:pPr>
              <a:defRPr/>
            </a:pPr>
            <a:fld id="{3F5FA2ED-67CC-4FD8-BC68-8B4DCCA15D90}" type="slidenum">
              <a:rPr lang="en-US"/>
              <a:pPr>
                <a:defRPr/>
              </a:pPr>
              <a:t>‹#›</a:t>
            </a:fld>
            <a:endParaRPr lang="en-US"/>
          </a:p>
        </p:txBody>
      </p:sp>
    </p:spTree>
    <p:extLst>
      <p:ext uri="{BB962C8B-B14F-4D97-AF65-F5344CB8AC3E}">
        <p14:creationId xmlns:p14="http://schemas.microsoft.com/office/powerpoint/2010/main" val="580420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EF7BDCD0-6A43-46B7-8D74-01EA63C8B84A}" type="slidenum">
              <a:rPr lang="en-US"/>
              <a:pPr>
                <a:defRPr/>
              </a:pPr>
              <a:t>‹#›</a:t>
            </a:fld>
            <a:endParaRPr lang="en-US"/>
          </a:p>
        </p:txBody>
      </p:sp>
    </p:spTree>
    <p:extLst>
      <p:ext uri="{BB962C8B-B14F-4D97-AF65-F5344CB8AC3E}">
        <p14:creationId xmlns:p14="http://schemas.microsoft.com/office/powerpoint/2010/main" val="241392627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452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9601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036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2526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8516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A123D623-4C6A-4822-B421-F9A55BD295EF}"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9B67A410-E91A-4639-8CCE-22993DAA8978}"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84118960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0498113-55B3-445B-9019-571AAABA8E14}"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1AC7E862-04F4-45F9-8B9F-5866ABD078B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267065115"/>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686CB84B-1F37-4987-8348-CC0BD54A436D}"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4ADBC323-AD36-4D40-8950-B4F4C0D68EC3}"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876886397"/>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1D766E54-98F7-4FE4-8E5A-B6B3DD4EFC38}" type="datetime1">
              <a:rPr lang="en-US">
                <a:latin typeface="Arial"/>
              </a:rPr>
              <a:pPr>
                <a:defRPr/>
              </a:pPr>
              <a:t>12/10/16</a:t>
            </a:fld>
            <a:endParaRPr lang="en-US" dirty="0">
              <a:latin typeface="Arial"/>
            </a:endParaRPr>
          </a:p>
        </p:txBody>
      </p:sp>
      <p:sp>
        <p:nvSpPr>
          <p:cNvPr id="8"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9"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97E7611D-55DC-43AE-BA8E-688769D3A410}"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593406270"/>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9106797C-00C3-4362-B45F-F6FCD422E0A5}" type="datetime1">
              <a:rPr lang="en-US">
                <a:latin typeface="Arial"/>
              </a:rPr>
              <a:pPr>
                <a:defRPr/>
              </a:pPr>
              <a:t>12/10/16</a:t>
            </a:fld>
            <a:endParaRPr lang="en-US" dirty="0">
              <a:latin typeface="Arial"/>
            </a:endParaRPr>
          </a:p>
        </p:txBody>
      </p:sp>
      <p:sp>
        <p:nvSpPr>
          <p:cNvPr id="4"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5"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6D75D75-591F-453C-9410-856CE34A4E3A}"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484687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BA89B64-C3A4-41D7-B779-7E0811F38900}" type="slidenum">
              <a:rPr lang="en-US"/>
              <a:pPr>
                <a:defRPr/>
              </a:pPr>
              <a:t>‹#›</a:t>
            </a:fld>
            <a:endParaRPr lang="en-US"/>
          </a:p>
        </p:txBody>
      </p:sp>
    </p:spTree>
    <p:extLst>
      <p:ext uri="{BB962C8B-B14F-4D97-AF65-F5344CB8AC3E}">
        <p14:creationId xmlns:p14="http://schemas.microsoft.com/office/powerpoint/2010/main" val="1083627413"/>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CAEA7D1-5285-41DC-9A8E-BC59803919AA}" type="datetime1">
              <a:rPr lang="en-US">
                <a:latin typeface="Arial"/>
              </a:rPr>
              <a:pPr>
                <a:defRPr/>
              </a:pPr>
              <a:t>12/10/16</a:t>
            </a:fld>
            <a:endParaRPr lang="en-US" dirty="0">
              <a:latin typeface="Arial"/>
            </a:endParaRPr>
          </a:p>
        </p:txBody>
      </p:sp>
      <p:sp>
        <p:nvSpPr>
          <p:cNvPr id="3"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4"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027FF827-4214-49E3-ABFB-E45CD5AA8B1E}"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949251437"/>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3E33E3FC-5409-4CF9-9FB4-4CC08D9378AB}"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02AA6DE-8557-4239-ACE4-091FFB91268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909607798"/>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BE99CE3C-67DD-4D9D-9FD4-F0E6228CD19D}"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BA057CD0-1419-4194-A79F-C64721D20AB2}"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49354322"/>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56DE8BE1-7A8B-4ABB-B60E-D9E51168E054}"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B758028-E9CC-4E20-BCD9-3E51C3EC7622}"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4230519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BBC20DC6-FE2D-4AF0-8F89-AD5CB3DC14A1}"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F42C9FDE-6B1D-40E5-8C22-3EB65DF43DD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75738549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702820C-DF0D-4E41-9C5F-9F2274D9FC54}" type="datetime1">
              <a:rPr lang="en-US">
                <a:latin typeface="Arial"/>
              </a:rPr>
              <a:pPr>
                <a:defRPr/>
              </a:pPr>
              <a:t>12/10/16</a:t>
            </a:fld>
            <a:endParaRPr lang="en-US" dirty="0">
              <a:latin typeface="Arial"/>
            </a:endParaRPr>
          </a:p>
        </p:txBody>
      </p:sp>
      <p:sp>
        <p:nvSpPr>
          <p:cNvPr id="7"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8"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5FE437D2-E71A-4171-9C9B-DBB96CA2667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44772390"/>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97EFA93F-E354-4356-9EA3-1D9774D1B953}"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6C641174-9DBE-40DC-B71C-7BC35E335F8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247956652"/>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86300" y="1828800"/>
            <a:ext cx="4000500" cy="4038600"/>
          </a:xfrm>
        </p:spPr>
        <p:txBody>
          <a:bodyPr/>
          <a:lstStyle/>
          <a:p>
            <a:pPr lvl="0"/>
            <a:endParaRPr lang="en-US" noProof="0" dirty="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C47756F8-702B-477F-B4AF-CA4EABD7CF15}" type="datetime1">
              <a:rPr lang="en-US">
                <a:latin typeface="Arial"/>
              </a:rPr>
              <a:pPr>
                <a:defRPr/>
              </a:pPr>
              <a:t>12/10/16</a:t>
            </a:fld>
            <a:endParaRPr lang="en-US" dirty="0">
              <a:latin typeface="Arial"/>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A9E1E9B-5AE8-48DA-BD99-F8E6EA8F641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487376415"/>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EF3AB883-7756-4772-BA24-BA077AC8EAC1}" type="datetime1">
              <a:rPr lang="en-US">
                <a:latin typeface="Arial"/>
              </a:rPr>
              <a:pPr>
                <a:defRPr/>
              </a:pPr>
              <a:t>12/10/16</a:t>
            </a:fld>
            <a:endParaRPr lang="en-US" dirty="0">
              <a:latin typeface="Arial"/>
            </a:endParaRPr>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F83E657-804D-4761-AF77-DED4A1E851F7}"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58408588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331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pPr>
                <a:defRPr/>
              </a:pPr>
              <a:t>‹#›</a:t>
            </a:fld>
            <a:endParaRPr lang="en-US"/>
          </a:p>
        </p:txBody>
      </p:sp>
    </p:spTree>
    <p:extLst>
      <p:ext uri="{BB962C8B-B14F-4D97-AF65-F5344CB8AC3E}">
        <p14:creationId xmlns:p14="http://schemas.microsoft.com/office/powerpoint/2010/main" val="3673299182"/>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235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6544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2609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485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2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690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7015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1074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48513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638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6743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60DBE232-7110-4627-85CB-E8FFE930F20D}" type="slidenum">
              <a:rPr lang="en-US"/>
              <a:pPr>
                <a:defRPr/>
              </a:pPr>
              <a:t>‹#›</a:t>
            </a:fld>
            <a:endParaRPr lang="en-US"/>
          </a:p>
        </p:txBody>
      </p:sp>
    </p:spTree>
    <p:extLst>
      <p:ext uri="{BB962C8B-B14F-4D97-AF65-F5344CB8AC3E}">
        <p14:creationId xmlns:p14="http://schemas.microsoft.com/office/powerpoint/2010/main" val="626425886"/>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376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5297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8074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873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7478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848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1523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77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893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23255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10C2EC14-A94F-43D6-8619-B22F82D0F946}" type="slidenum">
              <a:rPr lang="en-US"/>
              <a:pPr>
                <a:defRPr/>
              </a:pPr>
              <a:t>‹#›</a:t>
            </a:fld>
            <a:endParaRPr lang="en-US"/>
          </a:p>
        </p:txBody>
      </p:sp>
    </p:spTree>
    <p:extLst>
      <p:ext uri="{BB962C8B-B14F-4D97-AF65-F5344CB8AC3E}">
        <p14:creationId xmlns:p14="http://schemas.microsoft.com/office/powerpoint/2010/main" val="2208723255"/>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381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911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82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8971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C306217F-6425-4075-B797-9E58F2DAD2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942652162"/>
      </p:ext>
    </p:extLst>
  </p:cSld>
  <p:clrMapOvr>
    <a:masterClrMapping/>
  </p:clrMapOvr>
  <p:transition xmlns:p14="http://schemas.microsoft.com/office/powerpoint/2010/main"/>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0A348302-43F4-45BE-84F2-6DBEB3709D24}"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704569267"/>
      </p:ext>
    </p:extLst>
  </p:cSld>
  <p:clrMapOvr>
    <a:masterClrMapping/>
  </p:clrMapOvr>
  <p:transition xmlns:p14="http://schemas.microsoft.com/office/powerpoint/2010/main"/>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2864774C-2686-4E32-9EE7-30A16A63E5F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50710339"/>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059B8F35-B206-4C2F-85A3-34D32FF86144}"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09576345"/>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BFE29665-B329-4636-B7CC-2CEDF299FA4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148086196"/>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BCCA659-297F-420D-B415-9D16906C490E}"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779390110"/>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ACCA008-24AC-41F6-8672-0B04B5F25CAA}" type="slidenum">
              <a:rPr lang="en-US"/>
              <a:pPr>
                <a:defRPr/>
              </a:pPr>
              <a:t>‹#›</a:t>
            </a:fld>
            <a:endParaRPr lang="en-US"/>
          </a:p>
        </p:txBody>
      </p:sp>
    </p:spTree>
    <p:extLst>
      <p:ext uri="{BB962C8B-B14F-4D97-AF65-F5344CB8AC3E}">
        <p14:creationId xmlns:p14="http://schemas.microsoft.com/office/powerpoint/2010/main" val="591951932"/>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D45B9933-1775-4A78-979A-483DF3A880B4}"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16233811"/>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D0E2C2E2-49FE-4CFF-93AB-F66C17CA4AF8}"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867097316"/>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136F6036-F4E9-4B38-BAA5-F0975AD9C78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034102618"/>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EDFE3A5C-AEFC-42AD-BF85-C7D0EE4A015E}"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356853216"/>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FAAD2DA4-ACED-4A41-A29B-3EFC4702F5A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622069585"/>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4415A0B-52D9-49F3-8EEC-EC2026D88C1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842959115"/>
      </p:ext>
    </p:extLst>
  </p:cSld>
  <p:clrMapOvr>
    <a:masterClrMapping/>
  </p:clrMapOvr>
  <p:transition xmlns:p14="http://schemas.microsoft.com/office/powerpoint/2010/main"/>
</p:sldLayout>
</file>

<file path=ppt/slideLayouts/slideLayout1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70639D4-D330-487E-AB08-CB959879A98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257453386"/>
      </p:ext>
    </p:extLst>
  </p:cSld>
  <p:clrMapOvr>
    <a:masterClrMapping/>
  </p:clrMapOvr>
  <p:transition xmlns:p14="http://schemas.microsoft.com/office/powerpoint/2010/main"/>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C0B064C1-8B95-4322-AF98-B0AE526439DD}"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320D2E-F3FB-4880-AA47-FCE0F2344539}"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487768864"/>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fld id="{93D25145-877C-41B5-85CB-BF4538008B87}"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8A01BE-3A35-4EA8-8A6D-5CDB675A5684}"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79659083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879A8BDE-9D6B-43B2-A53A-5260BFC5DDFF}"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22382BC-D30F-4F4A-8391-F4C72E32C89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1727542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4083307-9E4C-45F2-BFBA-B4D07B74C49B}" type="slidenum">
              <a:rPr lang="en-US"/>
              <a:pPr>
                <a:defRPr/>
              </a:pPr>
              <a:t>‹#›</a:t>
            </a:fld>
            <a:endParaRPr lang="en-US"/>
          </a:p>
        </p:txBody>
      </p:sp>
    </p:spTree>
    <p:extLst>
      <p:ext uri="{BB962C8B-B14F-4D97-AF65-F5344CB8AC3E}">
        <p14:creationId xmlns:p14="http://schemas.microsoft.com/office/powerpoint/2010/main" val="1520858807"/>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fld id="{C3ED23D4-E69B-40F3-A5A4-1A46D66C871C}" type="datetime1">
              <a:rPr lang="en-US" smtClean="0">
                <a:solidFill>
                  <a:srgbClr val="FFFFFF"/>
                </a:solidFill>
                <a:latin typeface="Arial"/>
              </a:rPr>
              <a:pPr/>
              <a:t>12/10/16</a:t>
            </a:fld>
            <a:endParaRPr lang="en-US" dirty="0">
              <a:solidFill>
                <a:srgbClr val="FFFFFF"/>
              </a:solidFill>
              <a:latin typeface="Arial"/>
            </a:endParaRPr>
          </a:p>
        </p:txBody>
      </p:sp>
      <p:sp>
        <p:nvSpPr>
          <p:cNvPr id="8"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A2E219F-143A-450C-ABC9-BDE17148AC1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183694"/>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fld id="{22E94B0A-7671-4B65-B068-687C65C5C673}" type="datetime1">
              <a:rPr lang="en-US" smtClean="0">
                <a:solidFill>
                  <a:srgbClr val="FFFFFF"/>
                </a:solidFill>
                <a:latin typeface="Arial"/>
              </a:rPr>
              <a:pPr/>
              <a:t>12/10/16</a:t>
            </a:fld>
            <a:endParaRPr lang="en-US" dirty="0">
              <a:solidFill>
                <a:srgbClr val="FFFFFF"/>
              </a:solidFill>
              <a:latin typeface="Arial"/>
            </a:endParaRPr>
          </a:p>
        </p:txBody>
      </p:sp>
      <p:sp>
        <p:nvSpPr>
          <p:cNvPr id="4"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BFFF95DE-4978-45E0-A50E-687009BB5A50}"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119564782"/>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fld id="{878EB767-2308-4805-A3AA-AD00DDC58973}" type="datetime1">
              <a:rPr lang="en-US" smtClean="0">
                <a:solidFill>
                  <a:srgbClr val="FFFFFF"/>
                </a:solidFill>
                <a:latin typeface="Arial"/>
              </a:rPr>
              <a:pPr/>
              <a:t>12/10/16</a:t>
            </a:fld>
            <a:endParaRPr lang="en-US" dirty="0">
              <a:solidFill>
                <a:srgbClr val="FFFFFF"/>
              </a:solidFill>
              <a:latin typeface="Arial"/>
            </a:endParaRPr>
          </a:p>
        </p:txBody>
      </p:sp>
      <p:sp>
        <p:nvSpPr>
          <p:cNvPr id="3"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E1D5CA4-3A91-4F30-8D68-A7FA4854E3D3}"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72086419"/>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2EFF7824-B15B-41DB-AEAA-4F0C4F53B350}"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F5B7936-24B7-4841-9AFE-14D313AC141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985190053"/>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9297291D-E56A-48EA-9AE8-0490C8A7399F}"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238CA5E-F0DE-47FD-852A-45987A0758F9}"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82573367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BFBCF795-2323-4113-9E7A-68BBD76F3E4B}"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D0A8F18-A668-410C-BCA2-E4445CE5CDE8}"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94997866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809410CA-A48E-45F1-995A-D3F4A93EB439}"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5D5F6BC-840B-49D0-A1FB-7D51AF488963}"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704438084"/>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fld id="{01789D15-004D-4554-8183-919EFFFDFE2F}" type="datetime1">
              <a:rPr lang="en-US" smtClean="0">
                <a:solidFill>
                  <a:srgbClr val="FFFFFF"/>
                </a:solidFill>
                <a:latin typeface="Arial"/>
              </a:rPr>
              <a:pPr/>
              <a:t>12/10/16</a:t>
            </a:fld>
            <a:endParaRPr lang="en-US" dirty="0">
              <a:solidFill>
                <a:srgbClr val="FFFFFF"/>
              </a:solidFill>
              <a:latin typeface="Arial"/>
            </a:endParaRPr>
          </a:p>
        </p:txBody>
      </p:sp>
      <p:sp>
        <p:nvSpPr>
          <p:cNvPr id="7"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5A9FC7F2-ECF7-4FC3-96A2-837F6820F1B8}"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11631243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0744A3FB-2C65-4387-B7DD-02CEBC7185EA}"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9987973-907E-4299-9984-2092976CCC4C}"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564202243"/>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86300" y="1828800"/>
            <a:ext cx="4000500" cy="4038600"/>
          </a:xfrm>
        </p:spPr>
        <p:txBody>
          <a:bodyPr/>
          <a:lstStyle/>
          <a:p>
            <a:endParaRPr lang="en-US" dirty="0"/>
          </a:p>
        </p:txBody>
      </p:sp>
      <p:sp>
        <p:nvSpPr>
          <p:cNvPr id="5" name="Date Placeholder 4"/>
          <p:cNvSpPr>
            <a:spLocks noGrp="1"/>
          </p:cNvSpPr>
          <p:nvPr>
            <p:ph type="dt" sz="half" idx="10"/>
          </p:nvPr>
        </p:nvSpPr>
        <p:spPr>
          <a:xfrm>
            <a:off x="533400" y="6248400"/>
            <a:ext cx="2057400" cy="457200"/>
          </a:xfrm>
        </p:spPr>
        <p:txBody>
          <a:bodyPr/>
          <a:lstStyle>
            <a:lvl1pPr>
              <a:defRPr/>
            </a:lvl1pPr>
          </a:lstStyle>
          <a:p>
            <a:fld id="{E5890876-6170-4D37-A7CA-BD9ECAD815FA}" type="datetime1">
              <a:rPr lang="en-US" smtClean="0">
                <a:solidFill>
                  <a:srgbClr val="FFFFFF"/>
                </a:solidFill>
                <a:latin typeface="Arial"/>
              </a:rPr>
              <a:pPr/>
              <a:t>12/10/16</a:t>
            </a:fld>
            <a:endParaRPr lang="en-US" dirty="0">
              <a:solidFill>
                <a:srgbClr val="FFFFFF"/>
              </a:solidFill>
              <a:latin typeface="Aria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endParaRPr lang="en-US" dirty="0">
              <a:solidFill>
                <a:srgbClr val="FFFFFF"/>
              </a:solidFill>
              <a:latin typeface="Aria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1F1A9329-06C2-4654-90EB-CF281352ABA4}"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42389261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2236011123"/>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33400" y="6248400"/>
            <a:ext cx="2057400" cy="457200"/>
          </a:xfrm>
        </p:spPr>
        <p:txBody>
          <a:bodyPr/>
          <a:lstStyle>
            <a:lvl1pPr>
              <a:defRPr/>
            </a:lvl1pPr>
          </a:lstStyle>
          <a:p>
            <a:fld id="{F58000BC-EE7F-4237-A89F-047597B3DED1}" type="datetime1">
              <a:rPr lang="en-US" smtClean="0">
                <a:solidFill>
                  <a:srgbClr val="FFFFFF"/>
                </a:solidFill>
                <a:latin typeface="Arial"/>
              </a:rPr>
              <a:pPr/>
              <a:t>12/10/16</a:t>
            </a:fld>
            <a:endParaRPr lang="en-US" dirty="0">
              <a:solidFill>
                <a:srgbClr val="FFFFFF"/>
              </a:solidFill>
              <a:latin typeface="Arial"/>
            </a:endParaRPr>
          </a:p>
        </p:txBody>
      </p:sp>
      <p:sp>
        <p:nvSpPr>
          <p:cNvPr id="8" name="Footer Placeholder 7"/>
          <p:cNvSpPr>
            <a:spLocks noGrp="1"/>
          </p:cNvSpPr>
          <p:nvPr>
            <p:ph type="ftr" sz="quarter" idx="11"/>
          </p:nvPr>
        </p:nvSpPr>
        <p:spPr>
          <a:xfrm>
            <a:off x="3238500" y="6248400"/>
            <a:ext cx="2895600" cy="457200"/>
          </a:xfrm>
        </p:spPr>
        <p:txBody>
          <a:bodyPr/>
          <a:lstStyle>
            <a:lvl1pPr>
              <a:defRPr/>
            </a:lvl1pPr>
          </a:lstStyle>
          <a:p>
            <a:endParaRPr lang="en-US" dirty="0">
              <a:solidFill>
                <a:srgbClr val="FFFFFF"/>
              </a:solidFill>
              <a:latin typeface="Arial"/>
            </a:endParaRPr>
          </a:p>
        </p:txBody>
      </p:sp>
      <p:sp>
        <p:nvSpPr>
          <p:cNvPr id="9" name="Slide Number Placeholder 8"/>
          <p:cNvSpPr>
            <a:spLocks noGrp="1"/>
          </p:cNvSpPr>
          <p:nvPr>
            <p:ph type="sldNum" sz="quarter" idx="12"/>
          </p:nvPr>
        </p:nvSpPr>
        <p:spPr>
          <a:xfrm>
            <a:off x="6781800" y="6248400"/>
            <a:ext cx="1905000" cy="457200"/>
          </a:xfrm>
        </p:spPr>
        <p:txBody>
          <a:bodyPr/>
          <a:lstStyle>
            <a:lvl1pPr>
              <a:defRPr/>
            </a:lvl1pPr>
          </a:lstStyle>
          <a:p>
            <a:pPr>
              <a:defRPr/>
            </a:pPr>
            <a:fld id="{CE2B5BC9-5373-484B-8012-4BAA58CFA9C0}"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722752796"/>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1828800"/>
            <a:ext cx="8153400" cy="40386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fld id="{917E97A4-71A8-4E33-84CE-AD9D893DD0CD}" type="datetime1">
              <a:rPr lang="en-US" smtClean="0">
                <a:solidFill>
                  <a:srgbClr val="151515"/>
                </a:solidFill>
                <a:latin typeface="Arial"/>
              </a:rPr>
              <a:pPr>
                <a:defRPr/>
              </a:pPr>
              <a:t>12/10/16</a:t>
            </a:fld>
            <a:endParaRPr lang="en-US" dirty="0">
              <a:solidFill>
                <a:srgbClr val="151515"/>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151515"/>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49753BA-F5AA-40BA-8A37-233EB6D79ED4}" type="slidenum">
              <a:rPr lang="en-US">
                <a:solidFill>
                  <a:srgbClr val="151515"/>
                </a:solidFill>
                <a:latin typeface="Arial"/>
              </a:rPr>
              <a:pPr>
                <a:defRPr/>
              </a:pPr>
              <a:t>‹#›</a:t>
            </a:fld>
            <a:endParaRPr lang="en-US" dirty="0">
              <a:solidFill>
                <a:srgbClr val="151515"/>
              </a:solidFill>
              <a:latin typeface="Arial"/>
            </a:endParaRPr>
          </a:p>
        </p:txBody>
      </p:sp>
    </p:spTree>
    <p:extLst>
      <p:ext uri="{BB962C8B-B14F-4D97-AF65-F5344CB8AC3E}">
        <p14:creationId xmlns:p14="http://schemas.microsoft.com/office/powerpoint/2010/main" val="625864273"/>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8976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3571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80321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940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7872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7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6919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60497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3703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1846834985"/>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207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5437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5417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070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211090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5716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138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54919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9767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404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213239970"/>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533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5642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58646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815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0514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024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38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34981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584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4235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3649871"/>
      </p:ext>
    </p:extLst>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204461720"/>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59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716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8647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6466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1469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161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96541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5472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121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5452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4274503883"/>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82960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77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6391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823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9750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24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508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691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84794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6145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1464244786"/>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652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8590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01548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23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5775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21312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5645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954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91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37658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1181886117"/>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15290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29922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84321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2423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129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8191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542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923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990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761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2952476364"/>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0457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401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4141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78113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096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803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8645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2777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3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A123D623-4C6A-4822-B421-F9A55BD295EF}"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9B67A410-E91A-4639-8CCE-22993DAA8978}"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6541849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4232177643"/>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0498113-55B3-445B-9019-571AAABA8E14}"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1AC7E862-04F4-45F9-8B9F-5866ABD078B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462420399"/>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686CB84B-1F37-4987-8348-CC0BD54A436D}"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4ADBC323-AD36-4D40-8950-B4F4C0D68EC3}"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953862059"/>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1D766E54-98F7-4FE4-8E5A-B6B3DD4EFC38}" type="datetime1">
              <a:rPr lang="en-US">
                <a:latin typeface="Arial"/>
              </a:rPr>
              <a:pPr>
                <a:defRPr/>
              </a:pPr>
              <a:t>12/10/16</a:t>
            </a:fld>
            <a:endParaRPr lang="en-US" dirty="0">
              <a:latin typeface="Arial"/>
            </a:endParaRPr>
          </a:p>
        </p:txBody>
      </p:sp>
      <p:sp>
        <p:nvSpPr>
          <p:cNvPr id="8"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9"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97E7611D-55DC-43AE-BA8E-688769D3A410}"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675293409"/>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9106797C-00C3-4362-B45F-F6FCD422E0A5}" type="datetime1">
              <a:rPr lang="en-US">
                <a:latin typeface="Arial"/>
              </a:rPr>
              <a:pPr>
                <a:defRPr/>
              </a:pPr>
              <a:t>12/10/16</a:t>
            </a:fld>
            <a:endParaRPr lang="en-US" dirty="0">
              <a:latin typeface="Arial"/>
            </a:endParaRPr>
          </a:p>
        </p:txBody>
      </p:sp>
      <p:sp>
        <p:nvSpPr>
          <p:cNvPr id="4"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5"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6D75D75-591F-453C-9410-856CE34A4E3A}"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452401471"/>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CAEA7D1-5285-41DC-9A8E-BC59803919AA}" type="datetime1">
              <a:rPr lang="en-US">
                <a:latin typeface="Arial"/>
              </a:rPr>
              <a:pPr>
                <a:defRPr/>
              </a:pPr>
              <a:t>12/10/16</a:t>
            </a:fld>
            <a:endParaRPr lang="en-US" dirty="0">
              <a:latin typeface="Arial"/>
            </a:endParaRPr>
          </a:p>
        </p:txBody>
      </p:sp>
      <p:sp>
        <p:nvSpPr>
          <p:cNvPr id="3"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4"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027FF827-4214-49E3-ABFB-E45CD5AA8B1E}"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626479094"/>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3E33E3FC-5409-4CF9-9FB4-4CC08D9378AB}"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02AA6DE-8557-4239-ACE4-091FFB91268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070520555"/>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BE99CE3C-67DD-4D9D-9FD4-F0E6228CD19D}"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BA057CD0-1419-4194-A79F-C64721D20AB2}"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2433884"/>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56DE8BE1-7A8B-4ABB-B60E-D9E51168E054}"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B758028-E9CC-4E20-BCD9-3E51C3EC7622}"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153996157"/>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BBC20DC6-FE2D-4AF0-8F89-AD5CB3DC14A1}" type="datetime1">
              <a:rPr lang="en-US">
                <a:latin typeface="Arial"/>
              </a:rPr>
              <a:pPr>
                <a:defRPr/>
              </a:pPr>
              <a:t>12/10/16</a:t>
            </a:fld>
            <a:endParaRPr lang="en-US" dirty="0">
              <a:latin typeface="Arial"/>
            </a:endParaRPr>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F42C9FDE-6B1D-40E5-8C22-3EB65DF43DD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025338574"/>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0702820C-DF0D-4E41-9C5F-9F2274D9FC54}" type="datetime1">
              <a:rPr lang="en-US">
                <a:latin typeface="Arial"/>
              </a:rPr>
              <a:pPr>
                <a:defRPr/>
              </a:pPr>
              <a:t>12/10/16</a:t>
            </a:fld>
            <a:endParaRPr lang="en-US" dirty="0">
              <a:latin typeface="Arial"/>
            </a:endParaRPr>
          </a:p>
        </p:txBody>
      </p:sp>
      <p:sp>
        <p:nvSpPr>
          <p:cNvPr id="7"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8"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5FE437D2-E71A-4171-9C9B-DBB96CA2667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3153222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2970449787"/>
      </p:ext>
    </p:extLst>
  </p:cSld>
  <p:clrMapOvr>
    <a:masterClrMapping/>
  </p:clrMapOvr>
  <p:transition xmlns:p14="http://schemas.microsoft.com/office/powerpoint/2010/main"/>
</p:sldLayout>
</file>

<file path=ppt/slideLayouts/slideLayout1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fld id="{97EFA93F-E354-4356-9EA3-1D9774D1B953}" type="datetime1">
              <a:rPr lang="en-US">
                <a:latin typeface="Arial"/>
              </a:rPr>
              <a:pPr>
                <a:defRPr/>
              </a:pPr>
              <a:t>12/10/16</a:t>
            </a:fld>
            <a:endParaRPr lang="en-US" dirty="0">
              <a:latin typeface="Arial"/>
            </a:endParaRPr>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6C641174-9DBE-40DC-B71C-7BC35E335F8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536446227"/>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86300" y="1828800"/>
            <a:ext cx="4000500" cy="4038600"/>
          </a:xfrm>
        </p:spPr>
        <p:txBody>
          <a:bodyPr/>
          <a:lstStyle/>
          <a:p>
            <a:pPr lvl="0"/>
            <a:endParaRPr lang="en-US" noProof="0" dirty="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C47756F8-702B-477F-B4AF-CA4EABD7CF15}" type="datetime1">
              <a:rPr lang="en-US">
                <a:latin typeface="Arial"/>
              </a:rPr>
              <a:pPr>
                <a:defRPr/>
              </a:pPr>
              <a:t>12/10/16</a:t>
            </a:fld>
            <a:endParaRPr lang="en-US" dirty="0">
              <a:latin typeface="Arial"/>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A9E1E9B-5AE8-48DA-BD99-F8E6EA8F641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3326867105"/>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EF3AB883-7756-4772-BA24-BA077AC8EAC1}" type="datetime1">
              <a:rPr lang="en-US">
                <a:latin typeface="Arial"/>
              </a:rPr>
              <a:pPr>
                <a:defRPr/>
              </a:pPr>
              <a:t>12/10/16</a:t>
            </a:fld>
            <a:endParaRPr lang="en-US" dirty="0">
              <a:latin typeface="Arial"/>
            </a:endParaRPr>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ndParaRPr>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F83E657-804D-4761-AF77-DED4A1E851F7}"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164077680"/>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8704FE75-1D36-7246-B518-8412DC7212F7}" type="slidenum">
              <a:rPr lang="en-US"/>
              <a:pPr>
                <a:defRPr/>
              </a:pPr>
              <a:t>‹#›</a:t>
            </a:fld>
            <a:endParaRPr lang="en-US"/>
          </a:p>
        </p:txBody>
      </p:sp>
    </p:spTree>
    <p:extLst>
      <p:ext uri="{BB962C8B-B14F-4D97-AF65-F5344CB8AC3E}">
        <p14:creationId xmlns:p14="http://schemas.microsoft.com/office/powerpoint/2010/main" val="464112233"/>
      </p:ext>
    </p:extLst>
  </p:cSld>
  <p:clrMapOvr>
    <a:masterClrMapping/>
  </p:clrMapOvr>
  <p:transition xmlns:p14="http://schemas.microsoft.com/office/powerpoint/2010/main" spd="med">
    <p:fade/>
  </p:transition>
</p:sldLayout>
</file>

<file path=ppt/slideLayouts/slideLayout1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179186"/>
      </p:ext>
    </p:extLst>
  </p:cSld>
  <p:clrMapOvr>
    <a:masterClrMapping/>
  </p:clrMapOvr>
  <p:transition xmlns:p14="http://schemas.microsoft.com/office/powerpoint/2010/main" spd="med">
    <p:fade/>
  </p:transition>
</p:sldLayout>
</file>

<file path=ppt/slideLayouts/slideLayout1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574376830"/>
      </p:ext>
    </p:extLst>
  </p:cSld>
  <p:clrMapOvr>
    <a:masterClrMapping/>
  </p:clrMapOvr>
  <p:transition xmlns:p14="http://schemas.microsoft.com/office/powerpoint/2010/main" spd="med">
    <p:fade/>
  </p:transition>
</p:sldLayout>
</file>

<file path=ppt/slideLayouts/slideLayout1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2"/>
            <a:ext cx="4038600" cy="4068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2"/>
            <a:ext cx="4038600" cy="4068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643617"/>
      </p:ext>
    </p:extLst>
  </p:cSld>
  <p:clrMapOvr>
    <a:masterClrMapping/>
  </p:clrMapOvr>
  <p:transition xmlns:p14="http://schemas.microsoft.com/office/powerpoint/2010/main" spd="med">
    <p:fade/>
  </p:transition>
</p:sldLayout>
</file>

<file path=ppt/slideLayouts/slideLayout1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424541"/>
      </p:ext>
    </p:extLst>
  </p:cSld>
  <p:clrMapOvr>
    <a:masterClrMapping/>
  </p:clrMapOvr>
  <p:transition xmlns:p14="http://schemas.microsoft.com/office/powerpoint/2010/main" spd="med">
    <p:fade/>
  </p:transition>
</p:sldLayout>
</file>

<file path=ppt/slideLayouts/slideLayout1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1406982"/>
      </p:ext>
    </p:extLst>
  </p:cSld>
  <p:clrMapOvr>
    <a:masterClrMapping/>
  </p:clrMapOvr>
  <p:transition xmlns:p14="http://schemas.microsoft.com/office/powerpoint/2010/main" spd="med">
    <p:fade/>
  </p:transition>
</p:sldLayout>
</file>

<file path=ppt/slideLayouts/slideLayout1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866177"/>
      </p:ext>
    </p:extLst>
  </p:cSld>
  <p:clrMapOvr>
    <a:masterClrMapping/>
  </p:clrMapOvr>
  <p:transition xmlns:p14="http://schemas.microsoft.com/office/powerpoint/2010/mai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91816793"/>
      </p:ext>
    </p:extLst>
  </p:cSld>
  <p:clrMapOvr>
    <a:masterClrMapping/>
  </p:clrMapOvr>
  <p:transition xmlns:p14="http://schemas.microsoft.com/office/powerpoint/2010/main"/>
</p:sldLayout>
</file>

<file path=ppt/slideLayouts/slideLayout1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003047846"/>
      </p:ext>
    </p:extLst>
  </p:cSld>
  <p:clrMapOvr>
    <a:masterClrMapping/>
  </p:clrMapOvr>
  <p:transition xmlns:p14="http://schemas.microsoft.com/office/powerpoint/2010/main" spd="med">
    <p:fade/>
  </p:transition>
</p:sldLayout>
</file>

<file path=ppt/slideLayouts/slideLayout1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984735083"/>
      </p:ext>
    </p:extLst>
  </p:cSld>
  <p:clrMapOvr>
    <a:masterClrMapping/>
  </p:clrMapOvr>
  <p:transition xmlns:p14="http://schemas.microsoft.com/office/powerpoint/2010/main" spd="med">
    <p:fade/>
  </p:transition>
</p:sldLayout>
</file>

<file path=ppt/slideLayouts/slideLayout1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1590100"/>
      </p:ext>
    </p:extLst>
  </p:cSld>
  <p:clrMapOvr>
    <a:masterClrMapping/>
  </p:clrMapOvr>
  <p:transition xmlns:p14="http://schemas.microsoft.com/office/powerpoint/2010/main" spd="med">
    <p:fade/>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81002"/>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1921739"/>
      </p:ext>
    </p:extLst>
  </p:cSld>
  <p:clrMapOvr>
    <a:masterClrMapping/>
  </p:clrMapOvr>
  <p:transition xmlns:p14="http://schemas.microsoft.com/office/powerpoint/2010/main" spd="med">
    <p:fade/>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24AAC-D27F-6645-93E4-0B75D7AD17A7}" type="slidenum">
              <a:rPr lang="en-US"/>
              <a:pPr>
                <a:defRPr/>
              </a:pPr>
              <a:t>‹#›</a:t>
            </a:fld>
            <a:endParaRPr lang="en-US"/>
          </a:p>
        </p:txBody>
      </p:sp>
    </p:spTree>
    <p:extLst>
      <p:ext uri="{BB962C8B-B14F-4D97-AF65-F5344CB8AC3E}">
        <p14:creationId xmlns:p14="http://schemas.microsoft.com/office/powerpoint/2010/main" val="3559928977"/>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20B0899-3C8A-084B-8A63-3E772828DE6A}" type="slidenum">
              <a:rPr lang="en-US"/>
              <a:pPr>
                <a:defRPr/>
              </a:pPr>
              <a:t>‹#›</a:t>
            </a:fld>
            <a:endParaRPr lang="en-US"/>
          </a:p>
        </p:txBody>
      </p:sp>
    </p:spTree>
    <p:extLst>
      <p:ext uri="{BB962C8B-B14F-4D97-AF65-F5344CB8AC3E}">
        <p14:creationId xmlns:p14="http://schemas.microsoft.com/office/powerpoint/2010/main" val="3370096186"/>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CBD022-5A5C-A841-B7FC-E6396901CDCB}" type="slidenum">
              <a:rPr lang="en-US"/>
              <a:pPr>
                <a:defRPr/>
              </a:pPr>
              <a:t>‹#›</a:t>
            </a:fld>
            <a:endParaRPr lang="en-US"/>
          </a:p>
        </p:txBody>
      </p:sp>
    </p:spTree>
    <p:extLst>
      <p:ext uri="{BB962C8B-B14F-4D97-AF65-F5344CB8AC3E}">
        <p14:creationId xmlns:p14="http://schemas.microsoft.com/office/powerpoint/2010/main" val="4143461211"/>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B35390-39DC-6E42-B5FD-806B2561B1A3}" type="slidenum">
              <a:rPr lang="en-US"/>
              <a:pPr>
                <a:defRPr/>
              </a:pPr>
              <a:t>‹#›</a:t>
            </a:fld>
            <a:endParaRPr lang="en-US"/>
          </a:p>
        </p:txBody>
      </p:sp>
    </p:spTree>
    <p:extLst>
      <p:ext uri="{BB962C8B-B14F-4D97-AF65-F5344CB8AC3E}">
        <p14:creationId xmlns:p14="http://schemas.microsoft.com/office/powerpoint/2010/main" val="3460808541"/>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1D2FC97-A95F-5745-83F7-EC0BC14B25A1}" type="slidenum">
              <a:rPr lang="en-US"/>
              <a:pPr>
                <a:defRPr/>
              </a:pPr>
              <a:t>‹#›</a:t>
            </a:fld>
            <a:endParaRPr lang="en-US"/>
          </a:p>
        </p:txBody>
      </p:sp>
    </p:spTree>
    <p:extLst>
      <p:ext uri="{BB962C8B-B14F-4D97-AF65-F5344CB8AC3E}">
        <p14:creationId xmlns:p14="http://schemas.microsoft.com/office/powerpoint/2010/main" val="2570080651"/>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D95940-A5F3-E841-AECF-753BD70663AF}" type="slidenum">
              <a:rPr lang="en-US"/>
              <a:pPr>
                <a:defRPr/>
              </a:pPr>
              <a:t>‹#›</a:t>
            </a:fld>
            <a:endParaRPr lang="en-US"/>
          </a:p>
        </p:txBody>
      </p:sp>
    </p:spTree>
    <p:extLst>
      <p:ext uri="{BB962C8B-B14F-4D97-AF65-F5344CB8AC3E}">
        <p14:creationId xmlns:p14="http://schemas.microsoft.com/office/powerpoint/2010/main" val="1597123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338129864"/>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7646BF-BDC9-8B40-954D-AB3C7E011623}" type="slidenum">
              <a:rPr lang="en-US"/>
              <a:pPr>
                <a:defRPr/>
              </a:pPr>
              <a:t>‹#›</a:t>
            </a:fld>
            <a:endParaRPr lang="en-US"/>
          </a:p>
        </p:txBody>
      </p:sp>
    </p:spTree>
    <p:extLst>
      <p:ext uri="{BB962C8B-B14F-4D97-AF65-F5344CB8AC3E}">
        <p14:creationId xmlns:p14="http://schemas.microsoft.com/office/powerpoint/2010/main" val="4013090136"/>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001691-EC23-5240-98EC-E43E153F9A9E}" type="slidenum">
              <a:rPr lang="en-US"/>
              <a:pPr>
                <a:defRPr/>
              </a:pPr>
              <a:t>‹#›</a:t>
            </a:fld>
            <a:endParaRPr lang="en-US"/>
          </a:p>
        </p:txBody>
      </p:sp>
    </p:spTree>
    <p:extLst>
      <p:ext uri="{BB962C8B-B14F-4D97-AF65-F5344CB8AC3E}">
        <p14:creationId xmlns:p14="http://schemas.microsoft.com/office/powerpoint/2010/main" val="83020340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204EEFB-CC59-3E4F-9B7D-849264253130}" type="slidenum">
              <a:rPr lang="en-US"/>
              <a:pPr>
                <a:defRPr/>
              </a:pPr>
              <a:t>‹#›</a:t>
            </a:fld>
            <a:endParaRPr lang="en-US"/>
          </a:p>
        </p:txBody>
      </p:sp>
    </p:spTree>
    <p:extLst>
      <p:ext uri="{BB962C8B-B14F-4D97-AF65-F5344CB8AC3E}">
        <p14:creationId xmlns:p14="http://schemas.microsoft.com/office/powerpoint/2010/main" val="2780570434"/>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48E230-9792-3744-B354-D116727B6A62}" type="slidenum">
              <a:rPr lang="en-US"/>
              <a:pPr>
                <a:defRPr/>
              </a:pPr>
              <a:t>‹#›</a:t>
            </a:fld>
            <a:endParaRPr lang="en-US"/>
          </a:p>
        </p:txBody>
      </p:sp>
    </p:spTree>
    <p:extLst>
      <p:ext uri="{BB962C8B-B14F-4D97-AF65-F5344CB8AC3E}">
        <p14:creationId xmlns:p14="http://schemas.microsoft.com/office/powerpoint/2010/main" val="2199793233"/>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2144DF-8EB0-814C-9580-411C9EB08304}" type="slidenum">
              <a:rPr lang="en-US"/>
              <a:pPr>
                <a:defRPr/>
              </a:pPr>
              <a:t>‹#›</a:t>
            </a:fld>
            <a:endParaRPr lang="en-US"/>
          </a:p>
        </p:txBody>
      </p:sp>
    </p:spTree>
    <p:extLst>
      <p:ext uri="{BB962C8B-B14F-4D97-AF65-F5344CB8AC3E}">
        <p14:creationId xmlns:p14="http://schemas.microsoft.com/office/powerpoint/2010/main" val="3302609261"/>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5481C9C-580D-5649-90FA-106237C9E2AF}" type="datetimeFigureOut">
              <a:rPr lang="en-US"/>
              <a:pPr>
                <a:defRPr/>
              </a:pPr>
              <a:t>12/10/16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1A5600-70DC-D340-AD4B-4C856D63121C}" type="slidenum">
              <a:rPr lang="en-US"/>
              <a:pPr>
                <a:defRPr/>
              </a:pPr>
              <a:t>‹#›</a:t>
            </a:fld>
            <a:endParaRPr lang="en-US"/>
          </a:p>
        </p:txBody>
      </p:sp>
    </p:spTree>
    <p:extLst>
      <p:ext uri="{BB962C8B-B14F-4D97-AF65-F5344CB8AC3E}">
        <p14:creationId xmlns:p14="http://schemas.microsoft.com/office/powerpoint/2010/main" val="1811620459"/>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FD139A-A825-A64B-87FE-FA6CEE9662EA}" type="datetimeFigureOut">
              <a:rPr lang="en-US"/>
              <a:pPr>
                <a:defRPr/>
              </a:pPr>
              <a:t>12/10/16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07FB494-9FE0-964B-A64D-2ECFE54B8997}" type="slidenum">
              <a:rPr lang="en-US"/>
              <a:pPr>
                <a:defRPr/>
              </a:pPr>
              <a:t>‹#›</a:t>
            </a:fld>
            <a:endParaRPr lang="en-US"/>
          </a:p>
        </p:txBody>
      </p:sp>
    </p:spTree>
    <p:extLst>
      <p:ext uri="{BB962C8B-B14F-4D97-AF65-F5344CB8AC3E}">
        <p14:creationId xmlns:p14="http://schemas.microsoft.com/office/powerpoint/2010/main" val="3626235968"/>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1DAFAB-2F12-3A41-8702-D2BFCFA47B8B}" type="datetimeFigureOut">
              <a:rPr lang="en-US"/>
              <a:pPr>
                <a:defRPr/>
              </a:pPr>
              <a:t>12/10/16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303D8-3767-D24D-8216-163E67BB5AE8}" type="slidenum">
              <a:rPr lang="en-US"/>
              <a:pPr>
                <a:defRPr/>
              </a:pPr>
              <a:t>‹#›</a:t>
            </a:fld>
            <a:endParaRPr lang="en-US"/>
          </a:p>
        </p:txBody>
      </p:sp>
    </p:spTree>
    <p:extLst>
      <p:ext uri="{BB962C8B-B14F-4D97-AF65-F5344CB8AC3E}">
        <p14:creationId xmlns:p14="http://schemas.microsoft.com/office/powerpoint/2010/main" val="224941040"/>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71B884-7597-8344-9BAE-ECD054697C8D}" type="datetimeFigureOut">
              <a:rPr lang="en-US"/>
              <a:pPr>
                <a:defRPr/>
              </a:pPr>
              <a:t>12/10/16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23A8CD8-211C-2A4B-8CA7-29BB62139F66}" type="slidenum">
              <a:rPr lang="en-US"/>
              <a:pPr>
                <a:defRPr/>
              </a:pPr>
              <a:t>‹#›</a:t>
            </a:fld>
            <a:endParaRPr lang="en-US"/>
          </a:p>
        </p:txBody>
      </p:sp>
    </p:spTree>
    <p:extLst>
      <p:ext uri="{BB962C8B-B14F-4D97-AF65-F5344CB8AC3E}">
        <p14:creationId xmlns:p14="http://schemas.microsoft.com/office/powerpoint/2010/main" val="584060854"/>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C8C291-4E0E-B749-95CD-AE35E89219C7}" type="datetimeFigureOut">
              <a:rPr lang="en-US"/>
              <a:pPr>
                <a:defRPr/>
              </a:pPr>
              <a:t>12/10/16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8854A0D-89A3-1648-AF5A-7E7CECAA8460}" type="slidenum">
              <a:rPr lang="en-US"/>
              <a:pPr>
                <a:defRPr/>
              </a:pPr>
              <a:t>‹#›</a:t>
            </a:fld>
            <a:endParaRPr lang="en-US"/>
          </a:p>
        </p:txBody>
      </p:sp>
    </p:spTree>
    <p:extLst>
      <p:ext uri="{BB962C8B-B14F-4D97-AF65-F5344CB8AC3E}">
        <p14:creationId xmlns:p14="http://schemas.microsoft.com/office/powerpoint/2010/main" val="16336088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2845742831"/>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53F101F-D0CD-EB47-B87B-80BC4CD1D099}" type="datetimeFigureOut">
              <a:rPr lang="en-US"/>
              <a:pPr>
                <a:defRPr/>
              </a:pPr>
              <a:t>12/10/16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A30F26-2170-8B45-B9A7-E153B28CBF86}" type="slidenum">
              <a:rPr lang="en-US"/>
              <a:pPr>
                <a:defRPr/>
              </a:pPr>
              <a:t>‹#›</a:t>
            </a:fld>
            <a:endParaRPr lang="en-US"/>
          </a:p>
        </p:txBody>
      </p:sp>
    </p:spTree>
    <p:extLst>
      <p:ext uri="{BB962C8B-B14F-4D97-AF65-F5344CB8AC3E}">
        <p14:creationId xmlns:p14="http://schemas.microsoft.com/office/powerpoint/2010/main" val="135800542"/>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FA84003-018C-5249-BD9C-D8FC191ABB2E}" type="datetimeFigureOut">
              <a:rPr lang="en-US"/>
              <a:pPr>
                <a:defRPr/>
              </a:pPr>
              <a:t>12/10/16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3F28EA6-A191-9144-8D3F-3DF221AE86A4}" type="slidenum">
              <a:rPr lang="en-US"/>
              <a:pPr>
                <a:defRPr/>
              </a:pPr>
              <a:t>‹#›</a:t>
            </a:fld>
            <a:endParaRPr lang="en-US"/>
          </a:p>
        </p:txBody>
      </p:sp>
    </p:spTree>
    <p:extLst>
      <p:ext uri="{BB962C8B-B14F-4D97-AF65-F5344CB8AC3E}">
        <p14:creationId xmlns:p14="http://schemas.microsoft.com/office/powerpoint/2010/main" val="51591729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967438-9ECD-C848-8437-DB37BF819375}" type="datetimeFigureOut">
              <a:rPr lang="en-US"/>
              <a:pPr>
                <a:defRPr/>
              </a:pPr>
              <a:t>12/10/16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8E32E67-F94C-3240-917B-8DE778E2414F}" type="slidenum">
              <a:rPr lang="en-US"/>
              <a:pPr>
                <a:defRPr/>
              </a:pPr>
              <a:t>‹#›</a:t>
            </a:fld>
            <a:endParaRPr lang="en-US"/>
          </a:p>
        </p:txBody>
      </p:sp>
    </p:spTree>
    <p:extLst>
      <p:ext uri="{BB962C8B-B14F-4D97-AF65-F5344CB8AC3E}">
        <p14:creationId xmlns:p14="http://schemas.microsoft.com/office/powerpoint/2010/main" val="3526592873"/>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BF48482-790D-EB4D-932C-CD76E3CCA988}" type="datetimeFigureOut">
              <a:rPr lang="en-US"/>
              <a:pPr>
                <a:defRPr/>
              </a:pPr>
              <a:t>12/10/16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391CC94-CD66-8F4F-999F-F15AD2D3FAD7}" type="slidenum">
              <a:rPr lang="en-US"/>
              <a:pPr>
                <a:defRPr/>
              </a:pPr>
              <a:t>‹#›</a:t>
            </a:fld>
            <a:endParaRPr lang="en-US"/>
          </a:p>
        </p:txBody>
      </p:sp>
    </p:spTree>
    <p:extLst>
      <p:ext uri="{BB962C8B-B14F-4D97-AF65-F5344CB8AC3E}">
        <p14:creationId xmlns:p14="http://schemas.microsoft.com/office/powerpoint/2010/main" val="3568572162"/>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7071A82-6DD2-9643-9342-E47E3082EC21}" type="datetimeFigureOut">
              <a:rPr lang="en-US"/>
              <a:pPr>
                <a:defRPr/>
              </a:pPr>
              <a:t>12/10/16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B22E3B2-092D-DB42-A6BF-39F8B4306DB9}" type="slidenum">
              <a:rPr lang="en-US"/>
              <a:pPr>
                <a:defRPr/>
              </a:pPr>
              <a:t>‹#›</a:t>
            </a:fld>
            <a:endParaRPr lang="en-US"/>
          </a:p>
        </p:txBody>
      </p:sp>
    </p:spTree>
    <p:extLst>
      <p:ext uri="{BB962C8B-B14F-4D97-AF65-F5344CB8AC3E}">
        <p14:creationId xmlns:p14="http://schemas.microsoft.com/office/powerpoint/2010/main" val="3326306025"/>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6DDE56-4EB2-8341-9779-6A07F474F3C5}" type="datetimeFigureOut">
              <a:rPr lang="en-US"/>
              <a:pPr>
                <a:defRPr/>
              </a:pPr>
              <a:t>12/10/16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ECBFA3-7B04-C245-9BDD-9E8209D20654}" type="slidenum">
              <a:rPr lang="en-US"/>
              <a:pPr>
                <a:defRPr/>
              </a:pPr>
              <a:t>‹#›</a:t>
            </a:fld>
            <a:endParaRPr lang="en-US"/>
          </a:p>
        </p:txBody>
      </p:sp>
    </p:spTree>
    <p:extLst>
      <p:ext uri="{BB962C8B-B14F-4D97-AF65-F5344CB8AC3E}">
        <p14:creationId xmlns:p14="http://schemas.microsoft.com/office/powerpoint/2010/main" val="408353080"/>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7466"/>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226454"/>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506129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122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7068585"/>
      </p:ext>
    </p:extLst>
  </p:cSld>
  <p:clrMapOvr>
    <a:masterClrMapping/>
  </p:clrMapOvr>
  <p:transition xmlns:p14="http://schemas.microsoft.com/office/powerpoint/2010/mai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033E871B-86B4-4A9D-BA3A-EB93EC64184D}" type="slidenum">
              <a:rPr lang="en-US"/>
              <a:pPr>
                <a:defRPr/>
              </a:pPr>
              <a:t>‹#›</a:t>
            </a:fld>
            <a:endParaRPr lang="en-US"/>
          </a:p>
        </p:txBody>
      </p:sp>
    </p:spTree>
    <p:extLst>
      <p:ext uri="{BB962C8B-B14F-4D97-AF65-F5344CB8AC3E}">
        <p14:creationId xmlns:p14="http://schemas.microsoft.com/office/powerpoint/2010/main" val="423248721"/>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3068397"/>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688054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0729911"/>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1488904"/>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335447"/>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071500"/>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34E8-44F3-4680-B160-38E6661376F9}" type="datetimeFigureOut">
              <a:rPr lang="en-US" smtClean="0">
                <a:solidFill>
                  <a:prstClr val="black">
                    <a:tint val="75000"/>
                  </a:prstClr>
                </a:solidFill>
                <a:latin typeface="Calibri"/>
              </a:rPr>
              <a:pPr/>
              <a:t>12/10/16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98870F-6D26-4C3A-BD0D-026C5B3BF6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2487586"/>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96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363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5351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F9354ED-3759-47B9-8431-F877BADB6650}" type="slidenum">
              <a:rPr lang="en-US"/>
              <a:pPr>
                <a:defRPr/>
              </a:pPr>
              <a:t>‹#›</a:t>
            </a:fld>
            <a:endParaRPr lang="en-US"/>
          </a:p>
        </p:txBody>
      </p:sp>
    </p:spTree>
    <p:extLst>
      <p:ext uri="{BB962C8B-B14F-4D97-AF65-F5344CB8AC3E}">
        <p14:creationId xmlns:p14="http://schemas.microsoft.com/office/powerpoint/2010/main" val="106577136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112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598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1468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79632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3325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46118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41445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1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150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278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041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CF11B930-125A-4E24-81E0-82BE78E44A64}" type="slidenum">
              <a:rPr lang="en-US"/>
              <a:pPr>
                <a:defRPr/>
              </a:pPr>
              <a:t>‹#›</a:t>
            </a:fld>
            <a:endParaRPr lang="en-US"/>
          </a:p>
        </p:txBody>
      </p:sp>
    </p:spTree>
    <p:extLst>
      <p:ext uri="{BB962C8B-B14F-4D97-AF65-F5344CB8AC3E}">
        <p14:creationId xmlns:p14="http://schemas.microsoft.com/office/powerpoint/2010/main" val="64408678"/>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419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4771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3885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200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7002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107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767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432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828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4486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47B862C-1BA4-4978-9C4C-611429762D7C}" type="slidenum">
              <a:rPr lang="en-US"/>
              <a:pPr>
                <a:defRPr/>
              </a:pPr>
              <a:t>‹#›</a:t>
            </a:fld>
            <a:endParaRPr lang="en-US"/>
          </a:p>
        </p:txBody>
      </p:sp>
    </p:spTree>
    <p:extLst>
      <p:ext uri="{BB962C8B-B14F-4D97-AF65-F5344CB8AC3E}">
        <p14:creationId xmlns:p14="http://schemas.microsoft.com/office/powerpoint/2010/main" val="3146013049"/>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51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2816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662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551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55521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186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543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3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90925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8271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8567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BEF15A69-0D99-4F34-94E6-B504D54927B2}" type="slidenum">
              <a:rPr lang="en-US"/>
              <a:pPr>
                <a:defRPr/>
              </a:pPr>
              <a:t>‹#›</a:t>
            </a:fld>
            <a:endParaRPr lang="en-US"/>
          </a:p>
        </p:txBody>
      </p:sp>
    </p:spTree>
    <p:extLst>
      <p:ext uri="{BB962C8B-B14F-4D97-AF65-F5344CB8AC3E}">
        <p14:creationId xmlns:p14="http://schemas.microsoft.com/office/powerpoint/2010/main" val="4231182601"/>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7477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3893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801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013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5131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70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4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801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3419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4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840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4745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E3601B5B-CD14-4AD3-8CC6-59D6B3860101}" type="slidenum">
              <a:rPr lang="en-US"/>
              <a:pPr>
                <a:defRPr/>
              </a:pPr>
              <a:t>‹#›</a:t>
            </a:fld>
            <a:endParaRPr lang="en-US"/>
          </a:p>
        </p:txBody>
      </p:sp>
    </p:spTree>
    <p:extLst>
      <p:ext uri="{BB962C8B-B14F-4D97-AF65-F5344CB8AC3E}">
        <p14:creationId xmlns:p14="http://schemas.microsoft.com/office/powerpoint/2010/main" val="3830374079"/>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73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29442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43896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59052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350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1148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9181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072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30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5754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4614E06F-83CF-4CA1-95F9-537C50791902}" type="slidenum">
              <a:rPr lang="en-US"/>
              <a:pPr>
                <a:defRPr/>
              </a:pPr>
              <a:t>‹#›</a:t>
            </a:fld>
            <a:endParaRPr lang="en-US"/>
          </a:p>
        </p:txBody>
      </p:sp>
    </p:spTree>
    <p:extLst>
      <p:ext uri="{BB962C8B-B14F-4D97-AF65-F5344CB8AC3E}">
        <p14:creationId xmlns:p14="http://schemas.microsoft.com/office/powerpoint/2010/main" val="2810802766"/>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856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6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018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6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69996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473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3874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61974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63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6420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6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395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68605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659D036-905D-496F-BF1F-0F81B734CA9D}" type="slidenum">
              <a:rPr lang="en-US"/>
              <a:pPr>
                <a:defRPr/>
              </a:pPr>
              <a:t>‹#›</a:t>
            </a:fld>
            <a:endParaRPr lang="en-US"/>
          </a:p>
        </p:txBody>
      </p:sp>
    </p:spTree>
    <p:extLst>
      <p:ext uri="{BB962C8B-B14F-4D97-AF65-F5344CB8AC3E}">
        <p14:creationId xmlns:p14="http://schemas.microsoft.com/office/powerpoint/2010/main" val="2610119642"/>
      </p:ext>
    </p:extLst>
  </p:cSld>
  <p:clrMapOvr>
    <a:masterClrMapping/>
  </p:clrMapOvr>
  <p:transition xmlns:p14="http://schemas.microsoft.com/office/powerpoint/2010/main"/>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5539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3945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919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81507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333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7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10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53884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7439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1797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5630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4561912-3C31-43A1-ACD8-CB7E45933922}" type="slidenum">
              <a:rPr lang="en-US"/>
              <a:pPr>
                <a:defRPr/>
              </a:pPr>
              <a:t>‹#›</a:t>
            </a:fld>
            <a:endParaRPr lang="en-US"/>
          </a:p>
        </p:txBody>
      </p:sp>
    </p:spTree>
    <p:extLst>
      <p:ext uri="{BB962C8B-B14F-4D97-AF65-F5344CB8AC3E}">
        <p14:creationId xmlns:p14="http://schemas.microsoft.com/office/powerpoint/2010/main" val="4009441944"/>
      </p:ext>
    </p:extLst>
  </p:cSld>
  <p:clrMapOvr>
    <a:masterClrMapping/>
  </p:clrMapOvr>
  <p:transition xmlns:p14="http://schemas.microsoft.com/office/powerpoint/2010/main"/>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0122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405497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29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5A492-C12B-4402-BCC1-72A217F444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1070349"/>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D7A48-250D-491B-9018-DD57306F20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1099764"/>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3EAB38-6DA8-4CB1-B2D8-24DDF12EB4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0200475"/>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85E41F-B275-4F99-96A6-CD70288AD5E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049719"/>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5333B0-479E-45F6-87A5-A0E93DAD88C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5716523"/>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990F46-4D32-42EB-B74C-89BD4B67C5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1122675"/>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7F0736-76AB-4864-B332-E09C39E058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1145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7445FF22-32E5-477E-B4B7-C23D2DE85374}" type="slidenum">
              <a:rPr lang="en-US"/>
              <a:pPr>
                <a:defRPr/>
              </a:pPr>
              <a:t>‹#›</a:t>
            </a:fld>
            <a:endParaRPr lang="en-US"/>
          </a:p>
        </p:txBody>
      </p:sp>
    </p:spTree>
    <p:extLst>
      <p:ext uri="{BB962C8B-B14F-4D97-AF65-F5344CB8AC3E}">
        <p14:creationId xmlns:p14="http://schemas.microsoft.com/office/powerpoint/2010/main" val="742161092"/>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CFED5-6D61-4679-9E36-5180C736FF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3566882"/>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BACCEB-64B7-4A1C-8757-2FED321ABE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7747807"/>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DF1AEF-F8A6-4998-A94F-71ED9E5AB9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8569575"/>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1D3DF-D42E-4CBE-A819-B5F26521404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0626365"/>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7017EE-F561-4C70-8411-3B1C5753C52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8420212"/>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FAA348-AFB6-446A-A529-36A17BDE58E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6561390"/>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4EBA982-98B3-4601-8D68-824A157DD34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8751359"/>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690D52-BC95-4A5A-873B-4E7B84DA67F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8534880"/>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094DF84A-0C56-44BA-8108-C06E61A2F2F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97163713"/>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A57CE49-5C5B-402A-BB1D-A5465D649D3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219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2712053"/>
      </p:ext>
    </p:extLst>
  </p:cSld>
  <p:clrMapOvr>
    <a:masterClrMapping/>
  </p:clrMapOvr>
  <p:transition xmlns:p14="http://schemas.microsoft.com/office/powerpoint/2010/mai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3292F92-D8BC-45B5-8C3F-8F53DC5F57C9}" type="slidenum">
              <a:rPr lang="en-US"/>
              <a:pPr>
                <a:defRPr/>
              </a:pPr>
              <a:t>‹#›</a:t>
            </a:fld>
            <a:endParaRPr lang="en-US"/>
          </a:p>
        </p:txBody>
      </p:sp>
    </p:spTree>
    <p:extLst>
      <p:ext uri="{BB962C8B-B14F-4D97-AF65-F5344CB8AC3E}">
        <p14:creationId xmlns:p14="http://schemas.microsoft.com/office/powerpoint/2010/main" val="3195382121"/>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175FC2-8E9D-445C-B6C9-A8175603CC8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1199709"/>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C24FD8D-2F05-4315-A760-5AADCAE1F2A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9224079"/>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8C397E3-9820-479C-AA55-7F04B3CD8D4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408353"/>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FDC5CDC-77B8-47AF-96D9-E69352E0D24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55813941"/>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B44FD29-D25F-490E-884B-5BE1B5DB866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9490942"/>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C0B064C1-8B95-4322-AF98-B0AE526439DD}"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320D2E-F3FB-4880-AA47-FCE0F2344539}"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4262880624"/>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fld id="{93D25145-877C-41B5-85CB-BF4538008B87}"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8A01BE-3A35-4EA8-8A6D-5CDB675A5684}"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561029514"/>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879A8BDE-9D6B-43B2-A53A-5260BFC5DDFF}"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22382BC-D30F-4F4A-8391-F4C72E32C89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996726468"/>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fld id="{C3ED23D4-E69B-40F3-A5A4-1A46D66C871C}" type="datetime1">
              <a:rPr lang="en-US" smtClean="0">
                <a:solidFill>
                  <a:srgbClr val="FFFFFF"/>
                </a:solidFill>
                <a:latin typeface="Arial"/>
              </a:rPr>
              <a:pPr/>
              <a:t>12/10/16</a:t>
            </a:fld>
            <a:endParaRPr lang="en-US" dirty="0">
              <a:solidFill>
                <a:srgbClr val="FFFFFF"/>
              </a:solidFill>
              <a:latin typeface="Arial"/>
            </a:endParaRPr>
          </a:p>
        </p:txBody>
      </p:sp>
      <p:sp>
        <p:nvSpPr>
          <p:cNvPr id="8"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A2E219F-143A-450C-ABC9-BDE17148AC1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718837635"/>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fld id="{22E94B0A-7671-4B65-B068-687C65C5C673}" type="datetime1">
              <a:rPr lang="en-US" smtClean="0">
                <a:solidFill>
                  <a:srgbClr val="FFFFFF"/>
                </a:solidFill>
                <a:latin typeface="Arial"/>
              </a:rPr>
              <a:pPr/>
              <a:t>12/10/16</a:t>
            </a:fld>
            <a:endParaRPr lang="en-US" dirty="0">
              <a:solidFill>
                <a:srgbClr val="FFFFFF"/>
              </a:solidFill>
              <a:latin typeface="Arial"/>
            </a:endParaRPr>
          </a:p>
        </p:txBody>
      </p:sp>
      <p:sp>
        <p:nvSpPr>
          <p:cNvPr id="4"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BFFF95DE-4978-45E0-A50E-687009BB5A50}"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787016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BFD4C64-AAB8-4F9D-B6A6-96796B6269C7}" type="slidenum">
              <a:rPr lang="en-US"/>
              <a:pPr>
                <a:defRPr/>
              </a:pPr>
              <a:t>‹#›</a:t>
            </a:fld>
            <a:endParaRPr lang="en-US"/>
          </a:p>
        </p:txBody>
      </p:sp>
    </p:spTree>
    <p:extLst>
      <p:ext uri="{BB962C8B-B14F-4D97-AF65-F5344CB8AC3E}">
        <p14:creationId xmlns:p14="http://schemas.microsoft.com/office/powerpoint/2010/main" val="1949588904"/>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fld id="{878EB767-2308-4805-A3AA-AD00DDC58973}" type="datetime1">
              <a:rPr lang="en-US" smtClean="0">
                <a:solidFill>
                  <a:srgbClr val="FFFFFF"/>
                </a:solidFill>
                <a:latin typeface="Arial"/>
              </a:rPr>
              <a:pPr/>
              <a:t>12/10/16</a:t>
            </a:fld>
            <a:endParaRPr lang="en-US" dirty="0">
              <a:solidFill>
                <a:srgbClr val="FFFFFF"/>
              </a:solidFill>
              <a:latin typeface="Arial"/>
            </a:endParaRPr>
          </a:p>
        </p:txBody>
      </p:sp>
      <p:sp>
        <p:nvSpPr>
          <p:cNvPr id="3"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E1D5CA4-3A91-4F30-8D68-A7FA4854E3D3}"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836590298"/>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2EFF7824-B15B-41DB-AEAA-4F0C4F53B350}"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F5B7936-24B7-4841-9AFE-14D313AC1417}"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3802758550"/>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9297291D-E56A-48EA-9AE8-0490C8A7399F}"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238CA5E-F0DE-47FD-852A-45987A0758F9}"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524453199"/>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BFBCF795-2323-4113-9E7A-68BBD76F3E4B}"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D0A8F18-A668-410C-BCA2-E4445CE5CDE8}"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142521956"/>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809410CA-A48E-45F1-995A-D3F4A93EB439}" type="datetime1">
              <a:rPr lang="en-US" smtClean="0">
                <a:solidFill>
                  <a:srgbClr val="FFFFFF"/>
                </a:solidFill>
                <a:latin typeface="Arial"/>
              </a:rPr>
              <a:pPr/>
              <a:t>12/10/16</a:t>
            </a:fld>
            <a:endParaRPr lang="en-US" dirty="0">
              <a:solidFill>
                <a:srgbClr val="FFFFFF"/>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5D5F6BC-840B-49D0-A1FB-7D51AF488963}"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62196162"/>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fld id="{01789D15-004D-4554-8183-919EFFFDFE2F}" type="datetime1">
              <a:rPr lang="en-US" smtClean="0">
                <a:solidFill>
                  <a:srgbClr val="FFFFFF"/>
                </a:solidFill>
                <a:latin typeface="Arial"/>
              </a:rPr>
              <a:pPr/>
              <a:t>12/10/16</a:t>
            </a:fld>
            <a:endParaRPr lang="en-US" dirty="0">
              <a:solidFill>
                <a:srgbClr val="FFFFFF"/>
              </a:solidFill>
              <a:latin typeface="Arial"/>
            </a:endParaRPr>
          </a:p>
        </p:txBody>
      </p:sp>
      <p:sp>
        <p:nvSpPr>
          <p:cNvPr id="7"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5A9FC7F2-ECF7-4FC3-96A2-837F6820F1B8}"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602586067"/>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0744A3FB-2C65-4387-B7DD-02CEBC7185EA}" type="datetime1">
              <a:rPr lang="en-US" smtClean="0">
                <a:solidFill>
                  <a:srgbClr val="FFFFFF"/>
                </a:solidFill>
                <a:latin typeface="Arial"/>
              </a:rPr>
              <a:pPr/>
              <a:t>12/10/16</a:t>
            </a:fld>
            <a:endParaRPr lang="en-US" dirty="0">
              <a:solidFill>
                <a:srgbClr val="FFFFFF"/>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endParaRPr lang="en-US" dirty="0">
              <a:solidFill>
                <a:srgbClr val="FFFFFF"/>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9987973-907E-4299-9984-2092976CCC4C}"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54659663"/>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86300" y="1828800"/>
            <a:ext cx="4000500" cy="4038600"/>
          </a:xfrm>
        </p:spPr>
        <p:txBody>
          <a:bodyPr/>
          <a:lstStyle/>
          <a:p>
            <a:endParaRPr lang="en-US" dirty="0"/>
          </a:p>
        </p:txBody>
      </p:sp>
      <p:sp>
        <p:nvSpPr>
          <p:cNvPr id="5" name="Date Placeholder 4"/>
          <p:cNvSpPr>
            <a:spLocks noGrp="1"/>
          </p:cNvSpPr>
          <p:nvPr>
            <p:ph type="dt" sz="half" idx="10"/>
          </p:nvPr>
        </p:nvSpPr>
        <p:spPr>
          <a:xfrm>
            <a:off x="533400" y="6248400"/>
            <a:ext cx="2057400" cy="457200"/>
          </a:xfrm>
        </p:spPr>
        <p:txBody>
          <a:bodyPr/>
          <a:lstStyle>
            <a:lvl1pPr>
              <a:defRPr/>
            </a:lvl1pPr>
          </a:lstStyle>
          <a:p>
            <a:fld id="{E5890876-6170-4D37-A7CA-BD9ECAD815FA}" type="datetime1">
              <a:rPr lang="en-US" smtClean="0">
                <a:solidFill>
                  <a:srgbClr val="FFFFFF"/>
                </a:solidFill>
                <a:latin typeface="Arial"/>
              </a:rPr>
              <a:pPr/>
              <a:t>12/10/16</a:t>
            </a:fld>
            <a:endParaRPr lang="en-US" dirty="0">
              <a:solidFill>
                <a:srgbClr val="FFFFFF"/>
              </a:solidFill>
              <a:latin typeface="Aria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endParaRPr lang="en-US" dirty="0">
              <a:solidFill>
                <a:srgbClr val="FFFFFF"/>
              </a:solidFill>
              <a:latin typeface="Aria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1F1A9329-06C2-4654-90EB-CF281352ABA4}"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2840714025"/>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33400" y="6248400"/>
            <a:ext cx="2057400" cy="457200"/>
          </a:xfrm>
        </p:spPr>
        <p:txBody>
          <a:bodyPr/>
          <a:lstStyle>
            <a:lvl1pPr>
              <a:defRPr/>
            </a:lvl1pPr>
          </a:lstStyle>
          <a:p>
            <a:fld id="{F58000BC-EE7F-4237-A89F-047597B3DED1}" type="datetime1">
              <a:rPr lang="en-US" smtClean="0">
                <a:solidFill>
                  <a:srgbClr val="FFFFFF"/>
                </a:solidFill>
                <a:latin typeface="Arial"/>
              </a:rPr>
              <a:pPr/>
              <a:t>12/10/16</a:t>
            </a:fld>
            <a:endParaRPr lang="en-US" dirty="0">
              <a:solidFill>
                <a:srgbClr val="FFFFFF"/>
              </a:solidFill>
              <a:latin typeface="Arial"/>
            </a:endParaRPr>
          </a:p>
        </p:txBody>
      </p:sp>
      <p:sp>
        <p:nvSpPr>
          <p:cNvPr id="8" name="Footer Placeholder 7"/>
          <p:cNvSpPr>
            <a:spLocks noGrp="1"/>
          </p:cNvSpPr>
          <p:nvPr>
            <p:ph type="ftr" sz="quarter" idx="11"/>
          </p:nvPr>
        </p:nvSpPr>
        <p:spPr>
          <a:xfrm>
            <a:off x="3238500" y="6248400"/>
            <a:ext cx="2895600" cy="457200"/>
          </a:xfrm>
        </p:spPr>
        <p:txBody>
          <a:bodyPr/>
          <a:lstStyle>
            <a:lvl1pPr>
              <a:defRPr/>
            </a:lvl1pPr>
          </a:lstStyle>
          <a:p>
            <a:endParaRPr lang="en-US" dirty="0">
              <a:solidFill>
                <a:srgbClr val="FFFFFF"/>
              </a:solidFill>
              <a:latin typeface="Arial"/>
            </a:endParaRPr>
          </a:p>
        </p:txBody>
      </p:sp>
      <p:sp>
        <p:nvSpPr>
          <p:cNvPr id="9" name="Slide Number Placeholder 8"/>
          <p:cNvSpPr>
            <a:spLocks noGrp="1"/>
          </p:cNvSpPr>
          <p:nvPr>
            <p:ph type="sldNum" sz="quarter" idx="12"/>
          </p:nvPr>
        </p:nvSpPr>
        <p:spPr>
          <a:xfrm>
            <a:off x="6781800" y="6248400"/>
            <a:ext cx="1905000" cy="457200"/>
          </a:xfrm>
        </p:spPr>
        <p:txBody>
          <a:bodyPr/>
          <a:lstStyle>
            <a:lvl1pPr>
              <a:defRPr/>
            </a:lvl1pPr>
          </a:lstStyle>
          <a:p>
            <a:pPr>
              <a:defRPr/>
            </a:pPr>
            <a:fld id="{CE2B5BC9-5373-484B-8012-4BAA58CFA9C0}" type="slidenum">
              <a:rPr lang="en-US">
                <a:solidFill>
                  <a:srgbClr val="FFFFFF"/>
                </a:solidFill>
                <a:latin typeface="Arial"/>
              </a:rPr>
              <a:pPr>
                <a:defRPr/>
              </a:pPr>
              <a:t>‹#›</a:t>
            </a:fld>
            <a:endParaRPr lang="en-US" dirty="0">
              <a:solidFill>
                <a:srgbClr val="FFFFFF"/>
              </a:solidFill>
              <a:latin typeface="Arial"/>
            </a:endParaRPr>
          </a:p>
        </p:txBody>
      </p:sp>
    </p:spTree>
    <p:extLst>
      <p:ext uri="{BB962C8B-B14F-4D97-AF65-F5344CB8AC3E}">
        <p14:creationId xmlns:p14="http://schemas.microsoft.com/office/powerpoint/2010/main" val="1229512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38AEF737-CEEB-491F-AF31-4F1E9DF7399F}" type="slidenum">
              <a:rPr lang="en-US"/>
              <a:pPr>
                <a:defRPr/>
              </a:pPr>
              <a:t>‹#›</a:t>
            </a:fld>
            <a:endParaRPr lang="en-US"/>
          </a:p>
        </p:txBody>
      </p:sp>
    </p:spTree>
    <p:extLst>
      <p:ext uri="{BB962C8B-B14F-4D97-AF65-F5344CB8AC3E}">
        <p14:creationId xmlns:p14="http://schemas.microsoft.com/office/powerpoint/2010/main" val="390485775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033E871B-86B4-4A9D-BA3A-EB93EC64184D}" type="slidenum">
              <a:rPr lang="en-US"/>
              <a:pPr>
                <a:defRPr/>
              </a:pPr>
              <a:t>‹#›</a:t>
            </a:fld>
            <a:endParaRPr lang="en-US"/>
          </a:p>
        </p:txBody>
      </p:sp>
    </p:spTree>
    <p:extLst>
      <p:ext uri="{BB962C8B-B14F-4D97-AF65-F5344CB8AC3E}">
        <p14:creationId xmlns:p14="http://schemas.microsoft.com/office/powerpoint/2010/main" val="36971178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F9354ED-3759-47B9-8431-F877BADB6650}" type="slidenum">
              <a:rPr lang="en-US"/>
              <a:pPr>
                <a:defRPr/>
              </a:pPr>
              <a:t>‹#›</a:t>
            </a:fld>
            <a:endParaRPr lang="en-US"/>
          </a:p>
        </p:txBody>
      </p:sp>
    </p:spTree>
    <p:extLst>
      <p:ext uri="{BB962C8B-B14F-4D97-AF65-F5344CB8AC3E}">
        <p14:creationId xmlns:p14="http://schemas.microsoft.com/office/powerpoint/2010/main" val="275725219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CF11B930-125A-4E24-81E0-82BE78E44A64}" type="slidenum">
              <a:rPr lang="en-US"/>
              <a:pPr>
                <a:defRPr/>
              </a:pPr>
              <a:t>‹#›</a:t>
            </a:fld>
            <a:endParaRPr lang="en-US"/>
          </a:p>
        </p:txBody>
      </p:sp>
    </p:spTree>
    <p:extLst>
      <p:ext uri="{BB962C8B-B14F-4D97-AF65-F5344CB8AC3E}">
        <p14:creationId xmlns:p14="http://schemas.microsoft.com/office/powerpoint/2010/main" val="386507058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47B862C-1BA4-4978-9C4C-611429762D7C}" type="slidenum">
              <a:rPr lang="en-US"/>
              <a:pPr>
                <a:defRPr/>
              </a:pPr>
              <a:t>‹#›</a:t>
            </a:fld>
            <a:endParaRPr lang="en-US"/>
          </a:p>
        </p:txBody>
      </p:sp>
    </p:spTree>
    <p:extLst>
      <p:ext uri="{BB962C8B-B14F-4D97-AF65-F5344CB8AC3E}">
        <p14:creationId xmlns:p14="http://schemas.microsoft.com/office/powerpoint/2010/main" val="7527881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BEF15A69-0D99-4F34-94E6-B504D54927B2}" type="slidenum">
              <a:rPr lang="en-US"/>
              <a:pPr>
                <a:defRPr/>
              </a:pPr>
              <a:t>‹#›</a:t>
            </a:fld>
            <a:endParaRPr lang="en-US"/>
          </a:p>
        </p:txBody>
      </p:sp>
    </p:spTree>
    <p:extLst>
      <p:ext uri="{BB962C8B-B14F-4D97-AF65-F5344CB8AC3E}">
        <p14:creationId xmlns:p14="http://schemas.microsoft.com/office/powerpoint/2010/main" val="253284583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E3601B5B-CD14-4AD3-8CC6-59D6B3860101}" type="slidenum">
              <a:rPr lang="en-US"/>
              <a:pPr>
                <a:defRPr/>
              </a:pPr>
              <a:t>‹#›</a:t>
            </a:fld>
            <a:endParaRPr lang="en-US"/>
          </a:p>
        </p:txBody>
      </p:sp>
    </p:spTree>
    <p:extLst>
      <p:ext uri="{BB962C8B-B14F-4D97-AF65-F5344CB8AC3E}">
        <p14:creationId xmlns:p14="http://schemas.microsoft.com/office/powerpoint/2010/main" val="299912117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4614E06F-83CF-4CA1-95F9-537C50791902}" type="slidenum">
              <a:rPr lang="en-US"/>
              <a:pPr>
                <a:defRPr/>
              </a:pPr>
              <a:t>‹#›</a:t>
            </a:fld>
            <a:endParaRPr lang="en-US"/>
          </a:p>
        </p:txBody>
      </p:sp>
    </p:spTree>
    <p:extLst>
      <p:ext uri="{BB962C8B-B14F-4D97-AF65-F5344CB8AC3E}">
        <p14:creationId xmlns:p14="http://schemas.microsoft.com/office/powerpoint/2010/main" val="41415408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9724577"/>
      </p:ext>
    </p:extLst>
  </p:cSld>
  <p:clrMapOvr>
    <a:masterClrMapping/>
  </p:clrMapOvr>
  <p:transition xmlns:p14="http://schemas.microsoft.com/office/powerpoint/2010/mai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659D036-905D-496F-BF1F-0F81B734CA9D}" type="slidenum">
              <a:rPr lang="en-US"/>
              <a:pPr>
                <a:defRPr/>
              </a:pPr>
              <a:t>‹#›</a:t>
            </a:fld>
            <a:endParaRPr lang="en-US"/>
          </a:p>
        </p:txBody>
      </p:sp>
    </p:spTree>
    <p:extLst>
      <p:ext uri="{BB962C8B-B14F-4D97-AF65-F5344CB8AC3E}">
        <p14:creationId xmlns:p14="http://schemas.microsoft.com/office/powerpoint/2010/main" val="227578251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4561912-3C31-43A1-ACD8-CB7E45933922}" type="slidenum">
              <a:rPr lang="en-US"/>
              <a:pPr>
                <a:defRPr/>
              </a:pPr>
              <a:t>‹#›</a:t>
            </a:fld>
            <a:endParaRPr lang="en-US"/>
          </a:p>
        </p:txBody>
      </p:sp>
    </p:spTree>
    <p:extLst>
      <p:ext uri="{BB962C8B-B14F-4D97-AF65-F5344CB8AC3E}">
        <p14:creationId xmlns:p14="http://schemas.microsoft.com/office/powerpoint/2010/main" val="14685207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7445FF22-32E5-477E-B4B7-C23D2DE85374}" type="slidenum">
              <a:rPr lang="en-US"/>
              <a:pPr>
                <a:defRPr/>
              </a:pPr>
              <a:t>‹#›</a:t>
            </a:fld>
            <a:endParaRPr lang="en-US"/>
          </a:p>
        </p:txBody>
      </p:sp>
    </p:spTree>
    <p:extLst>
      <p:ext uri="{BB962C8B-B14F-4D97-AF65-F5344CB8AC3E}">
        <p14:creationId xmlns:p14="http://schemas.microsoft.com/office/powerpoint/2010/main" val="336965066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3292F92-D8BC-45B5-8C3F-8F53DC5F57C9}" type="slidenum">
              <a:rPr lang="en-US"/>
              <a:pPr>
                <a:defRPr/>
              </a:pPr>
              <a:t>‹#›</a:t>
            </a:fld>
            <a:endParaRPr lang="en-US"/>
          </a:p>
        </p:txBody>
      </p:sp>
    </p:spTree>
    <p:extLst>
      <p:ext uri="{BB962C8B-B14F-4D97-AF65-F5344CB8AC3E}">
        <p14:creationId xmlns:p14="http://schemas.microsoft.com/office/powerpoint/2010/main" val="4019058240"/>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BFD4C64-AAB8-4F9D-B6A6-96796B6269C7}" type="slidenum">
              <a:rPr lang="en-US"/>
              <a:pPr>
                <a:defRPr/>
              </a:pPr>
              <a:t>‹#›</a:t>
            </a:fld>
            <a:endParaRPr lang="en-US"/>
          </a:p>
        </p:txBody>
      </p:sp>
    </p:spTree>
    <p:extLst>
      <p:ext uri="{BB962C8B-B14F-4D97-AF65-F5344CB8AC3E}">
        <p14:creationId xmlns:p14="http://schemas.microsoft.com/office/powerpoint/2010/main" val="207205918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38AEF737-CEEB-491F-AF31-4F1E9DF7399F}" type="slidenum">
              <a:rPr lang="en-US"/>
              <a:pPr>
                <a:defRPr/>
              </a:pPr>
              <a:t>‹#›</a:t>
            </a:fld>
            <a:endParaRPr lang="en-US"/>
          </a:p>
        </p:txBody>
      </p:sp>
    </p:spTree>
    <p:extLst>
      <p:ext uri="{BB962C8B-B14F-4D97-AF65-F5344CB8AC3E}">
        <p14:creationId xmlns:p14="http://schemas.microsoft.com/office/powerpoint/2010/main" val="1414016042"/>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3400109312"/>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50788853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201054307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54088951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0176609"/>
      </p:ext>
    </p:extLst>
  </p:cSld>
  <p:clrMapOvr>
    <a:masterClrMapping/>
  </p:clrMapOvr>
  <p:transition xmlns:p14="http://schemas.microsoft.com/office/powerpoint/2010/mai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4197942939"/>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143390820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2191808915"/>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232703680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23652755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311956121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171195021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281629482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15287374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033E871B-86B4-4A9D-BA3A-EB93EC64184D}" type="slidenum">
              <a:rPr lang="en-US"/>
              <a:pPr>
                <a:defRPr/>
              </a:pPr>
              <a:t>‹#›</a:t>
            </a:fld>
            <a:endParaRPr lang="en-US"/>
          </a:p>
        </p:txBody>
      </p:sp>
    </p:spTree>
    <p:extLst>
      <p:ext uri="{BB962C8B-B14F-4D97-AF65-F5344CB8AC3E}">
        <p14:creationId xmlns:p14="http://schemas.microsoft.com/office/powerpoint/2010/main" val="20826021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2091000"/>
      </p:ext>
    </p:extLst>
  </p:cSld>
  <p:clrMapOvr>
    <a:masterClrMapping/>
  </p:clrMapOvr>
  <p:transition xmlns:p14="http://schemas.microsoft.com/office/powerpoint/2010/mai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F9354ED-3759-47B9-8431-F877BADB6650}" type="slidenum">
              <a:rPr lang="en-US"/>
              <a:pPr>
                <a:defRPr/>
              </a:pPr>
              <a:t>‹#›</a:t>
            </a:fld>
            <a:endParaRPr lang="en-US"/>
          </a:p>
        </p:txBody>
      </p:sp>
    </p:spTree>
    <p:extLst>
      <p:ext uri="{BB962C8B-B14F-4D97-AF65-F5344CB8AC3E}">
        <p14:creationId xmlns:p14="http://schemas.microsoft.com/office/powerpoint/2010/main" val="1221137468"/>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CF11B930-125A-4E24-81E0-82BE78E44A64}" type="slidenum">
              <a:rPr lang="en-US"/>
              <a:pPr>
                <a:defRPr/>
              </a:pPr>
              <a:t>‹#›</a:t>
            </a:fld>
            <a:endParaRPr lang="en-US"/>
          </a:p>
        </p:txBody>
      </p:sp>
    </p:spTree>
    <p:extLst>
      <p:ext uri="{BB962C8B-B14F-4D97-AF65-F5344CB8AC3E}">
        <p14:creationId xmlns:p14="http://schemas.microsoft.com/office/powerpoint/2010/main" val="372613421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47B862C-1BA4-4978-9C4C-611429762D7C}" type="slidenum">
              <a:rPr lang="en-US"/>
              <a:pPr>
                <a:defRPr/>
              </a:pPr>
              <a:t>‹#›</a:t>
            </a:fld>
            <a:endParaRPr lang="en-US"/>
          </a:p>
        </p:txBody>
      </p:sp>
    </p:spTree>
    <p:extLst>
      <p:ext uri="{BB962C8B-B14F-4D97-AF65-F5344CB8AC3E}">
        <p14:creationId xmlns:p14="http://schemas.microsoft.com/office/powerpoint/2010/main" val="244377907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BEF15A69-0D99-4F34-94E6-B504D54927B2}" type="slidenum">
              <a:rPr lang="en-US"/>
              <a:pPr>
                <a:defRPr/>
              </a:pPr>
              <a:t>‹#›</a:t>
            </a:fld>
            <a:endParaRPr lang="en-US"/>
          </a:p>
        </p:txBody>
      </p:sp>
    </p:spTree>
    <p:extLst>
      <p:ext uri="{BB962C8B-B14F-4D97-AF65-F5344CB8AC3E}">
        <p14:creationId xmlns:p14="http://schemas.microsoft.com/office/powerpoint/2010/main" val="216296132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E3601B5B-CD14-4AD3-8CC6-59D6B3860101}" type="slidenum">
              <a:rPr lang="en-US"/>
              <a:pPr>
                <a:defRPr/>
              </a:pPr>
              <a:t>‹#›</a:t>
            </a:fld>
            <a:endParaRPr lang="en-US"/>
          </a:p>
        </p:txBody>
      </p:sp>
    </p:spTree>
    <p:extLst>
      <p:ext uri="{BB962C8B-B14F-4D97-AF65-F5344CB8AC3E}">
        <p14:creationId xmlns:p14="http://schemas.microsoft.com/office/powerpoint/2010/main" val="4245532403"/>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4614E06F-83CF-4CA1-95F9-537C50791902}" type="slidenum">
              <a:rPr lang="en-US"/>
              <a:pPr>
                <a:defRPr/>
              </a:pPr>
              <a:t>‹#›</a:t>
            </a:fld>
            <a:endParaRPr lang="en-US"/>
          </a:p>
        </p:txBody>
      </p:sp>
    </p:spTree>
    <p:extLst>
      <p:ext uri="{BB962C8B-B14F-4D97-AF65-F5344CB8AC3E}">
        <p14:creationId xmlns:p14="http://schemas.microsoft.com/office/powerpoint/2010/main" val="170868433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659D036-905D-496F-BF1F-0F81B734CA9D}" type="slidenum">
              <a:rPr lang="en-US"/>
              <a:pPr>
                <a:defRPr/>
              </a:pPr>
              <a:t>‹#›</a:t>
            </a:fld>
            <a:endParaRPr lang="en-US"/>
          </a:p>
        </p:txBody>
      </p:sp>
    </p:spTree>
    <p:extLst>
      <p:ext uri="{BB962C8B-B14F-4D97-AF65-F5344CB8AC3E}">
        <p14:creationId xmlns:p14="http://schemas.microsoft.com/office/powerpoint/2010/main" val="60771946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4561912-3C31-43A1-ACD8-CB7E45933922}" type="slidenum">
              <a:rPr lang="en-US"/>
              <a:pPr>
                <a:defRPr/>
              </a:pPr>
              <a:t>‹#›</a:t>
            </a:fld>
            <a:endParaRPr lang="en-US"/>
          </a:p>
        </p:txBody>
      </p:sp>
    </p:spTree>
    <p:extLst>
      <p:ext uri="{BB962C8B-B14F-4D97-AF65-F5344CB8AC3E}">
        <p14:creationId xmlns:p14="http://schemas.microsoft.com/office/powerpoint/2010/main" val="1097124781"/>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7445FF22-32E5-477E-B4B7-C23D2DE85374}" type="slidenum">
              <a:rPr lang="en-US"/>
              <a:pPr>
                <a:defRPr/>
              </a:pPr>
              <a:t>‹#›</a:t>
            </a:fld>
            <a:endParaRPr lang="en-US"/>
          </a:p>
        </p:txBody>
      </p:sp>
    </p:spTree>
    <p:extLst>
      <p:ext uri="{BB962C8B-B14F-4D97-AF65-F5344CB8AC3E}">
        <p14:creationId xmlns:p14="http://schemas.microsoft.com/office/powerpoint/2010/main" val="556847099"/>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53292F92-D8BC-45B5-8C3F-8F53DC5F57C9}" type="slidenum">
              <a:rPr lang="en-US"/>
              <a:pPr>
                <a:defRPr/>
              </a:pPr>
              <a:t>‹#›</a:t>
            </a:fld>
            <a:endParaRPr lang="en-US"/>
          </a:p>
        </p:txBody>
      </p:sp>
    </p:spTree>
    <p:extLst>
      <p:ext uri="{BB962C8B-B14F-4D97-AF65-F5344CB8AC3E}">
        <p14:creationId xmlns:p14="http://schemas.microsoft.com/office/powerpoint/2010/main" val="161982345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567647"/>
      </p:ext>
    </p:extLst>
  </p:cSld>
  <p:clrMapOvr>
    <a:masterClrMapping/>
  </p:clrMapOvr>
  <p:transition xmlns:p14="http://schemas.microsoft.com/office/powerpoint/2010/mai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2BFD4C64-AAB8-4F9D-B6A6-96796B6269C7}" type="slidenum">
              <a:rPr lang="en-US"/>
              <a:pPr>
                <a:defRPr/>
              </a:pPr>
              <a:t>‹#›</a:t>
            </a:fld>
            <a:endParaRPr lang="en-US"/>
          </a:p>
        </p:txBody>
      </p:sp>
    </p:spTree>
    <p:extLst>
      <p:ext uri="{BB962C8B-B14F-4D97-AF65-F5344CB8AC3E}">
        <p14:creationId xmlns:p14="http://schemas.microsoft.com/office/powerpoint/2010/main" val="95889385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38AEF737-CEEB-491F-AF31-4F1E9DF7399F}" type="slidenum">
              <a:rPr lang="en-US"/>
              <a:pPr>
                <a:defRPr/>
              </a:pPr>
              <a:t>‹#›</a:t>
            </a:fld>
            <a:endParaRPr lang="en-US"/>
          </a:p>
        </p:txBody>
      </p:sp>
    </p:spTree>
    <p:extLst>
      <p:ext uri="{BB962C8B-B14F-4D97-AF65-F5344CB8AC3E}">
        <p14:creationId xmlns:p14="http://schemas.microsoft.com/office/powerpoint/2010/main" val="327202421"/>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3807220401"/>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4108581676"/>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2540046493"/>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333573209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3805123566"/>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2446435049"/>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11321634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89034537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1882009"/>
      </p:ext>
    </p:extLst>
  </p:cSld>
  <p:clrMapOvr>
    <a:masterClrMapping/>
  </p:clrMapOvr>
  <p:transition xmlns:p14="http://schemas.microsoft.com/office/powerpoint/2010/mai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1392249698"/>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27697675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141621578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96761497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280716578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298537817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4147065530"/>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4133899983"/>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311060025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226258100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buClr>
                <a:srgbClr val="75914D"/>
              </a:buClr>
              <a:buFontTx/>
              <a:buChar char="•"/>
              <a:defRPr/>
            </a:lvl1pPr>
          </a:lstStyle>
          <a:p>
            <a:pPr>
              <a:defRPr/>
            </a:pPr>
            <a:fld id="{67863B5B-9DC5-464D-957C-063E17565F1C}" type="slidenum">
              <a:rPr lang="en-US"/>
              <a:pPr>
                <a:defRPr/>
              </a:pPr>
              <a:t>‹#›</a:t>
            </a:fld>
            <a:endParaRPr lang="en-US"/>
          </a:p>
        </p:txBody>
      </p:sp>
    </p:spTree>
    <p:extLst>
      <p:ext uri="{BB962C8B-B14F-4D97-AF65-F5344CB8AC3E}">
        <p14:creationId xmlns:p14="http://schemas.microsoft.com/office/powerpoint/2010/main" val="2538132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26737"/>
      </p:ext>
    </p:extLst>
  </p:cSld>
  <p:clrMapOvr>
    <a:masterClrMapping/>
  </p:clrMapOvr>
  <p:transition xmlns:p14="http://schemas.microsoft.com/office/powerpoint/2010/mai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1558214544"/>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296821072"/>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198564507"/>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418899198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3223759844"/>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354820421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197849748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1162986642"/>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FCFB2A3-96F2-43A9-A0B4-98A78E1B2569}" type="slidenum">
              <a:rPr lang="en-US"/>
              <a:pPr>
                <a:defRPr/>
              </a:pPr>
              <a:t>‹#›</a:t>
            </a:fld>
            <a:endParaRPr lang="en-US"/>
          </a:p>
        </p:txBody>
      </p:sp>
    </p:spTree>
    <p:extLst>
      <p:ext uri="{BB962C8B-B14F-4D97-AF65-F5344CB8AC3E}">
        <p14:creationId xmlns:p14="http://schemas.microsoft.com/office/powerpoint/2010/main" val="1466417856"/>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B77730E3-C7F4-4E65-B968-12843F65E62B}" type="slidenum">
              <a:rPr lang="en-US"/>
              <a:pPr>
                <a:defRPr/>
              </a:pPr>
              <a:t>‹#›</a:t>
            </a:fld>
            <a:endParaRPr lang="en-US"/>
          </a:p>
        </p:txBody>
      </p:sp>
    </p:spTree>
    <p:extLst>
      <p:ext uri="{BB962C8B-B14F-4D97-AF65-F5344CB8AC3E}">
        <p14:creationId xmlns:p14="http://schemas.microsoft.com/office/powerpoint/2010/main" val="130882683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807344"/>
      </p:ext>
    </p:extLst>
  </p:cSld>
  <p:clrMapOvr>
    <a:masterClrMapping/>
  </p:clrMapOvr>
  <p:transition xmlns:p14="http://schemas.microsoft.com/office/powerpoint/2010/mai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B072B412-88BF-4FD7-928A-D81D781ADAFC}" type="slidenum">
              <a:rPr lang="en-US"/>
              <a:pPr>
                <a:defRPr/>
              </a:pPr>
              <a:t>‹#›</a:t>
            </a:fld>
            <a:endParaRPr lang="en-US"/>
          </a:p>
        </p:txBody>
      </p:sp>
    </p:spTree>
    <p:extLst>
      <p:ext uri="{BB962C8B-B14F-4D97-AF65-F5344CB8AC3E}">
        <p14:creationId xmlns:p14="http://schemas.microsoft.com/office/powerpoint/2010/main" val="85367702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923C1EC8-EEB5-4456-99D4-35D201D5569E}" type="slidenum">
              <a:rPr lang="en-US"/>
              <a:pPr>
                <a:defRPr/>
              </a:pPr>
              <a:t>‹#›</a:t>
            </a:fld>
            <a:endParaRPr lang="en-US"/>
          </a:p>
        </p:txBody>
      </p:sp>
    </p:spTree>
    <p:extLst>
      <p:ext uri="{BB962C8B-B14F-4D97-AF65-F5344CB8AC3E}">
        <p14:creationId xmlns:p14="http://schemas.microsoft.com/office/powerpoint/2010/main" val="27109281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91163CE9-F375-4641-88A1-47AC8808C781}" type="slidenum">
              <a:rPr lang="en-US"/>
              <a:pPr>
                <a:defRPr/>
              </a:pPr>
              <a:t>‹#›</a:t>
            </a:fld>
            <a:endParaRPr lang="en-US"/>
          </a:p>
        </p:txBody>
      </p:sp>
    </p:spTree>
    <p:extLst>
      <p:ext uri="{BB962C8B-B14F-4D97-AF65-F5344CB8AC3E}">
        <p14:creationId xmlns:p14="http://schemas.microsoft.com/office/powerpoint/2010/main" val="385170882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00DD0EFC-C827-4D62-BA6B-21FF203E1F0F}" type="slidenum">
              <a:rPr lang="en-US"/>
              <a:pPr>
                <a:defRPr/>
              </a:pPr>
              <a:t>‹#›</a:t>
            </a:fld>
            <a:endParaRPr lang="en-US"/>
          </a:p>
        </p:txBody>
      </p:sp>
    </p:spTree>
    <p:extLst>
      <p:ext uri="{BB962C8B-B14F-4D97-AF65-F5344CB8AC3E}">
        <p14:creationId xmlns:p14="http://schemas.microsoft.com/office/powerpoint/2010/main" val="101854055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49C3F18C-26D4-446B-BE96-D64B161C57AC}" type="slidenum">
              <a:rPr lang="en-US"/>
              <a:pPr>
                <a:defRPr/>
              </a:pPr>
              <a:t>‹#›</a:t>
            </a:fld>
            <a:endParaRPr lang="en-US"/>
          </a:p>
        </p:txBody>
      </p:sp>
    </p:spTree>
    <p:extLst>
      <p:ext uri="{BB962C8B-B14F-4D97-AF65-F5344CB8AC3E}">
        <p14:creationId xmlns:p14="http://schemas.microsoft.com/office/powerpoint/2010/main" val="154350616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7D2FC54B-2729-4A7C-8B96-042F99ABAF38}" type="slidenum">
              <a:rPr lang="en-US"/>
              <a:pPr>
                <a:defRPr/>
              </a:pPr>
              <a:t>‹#›</a:t>
            </a:fld>
            <a:endParaRPr lang="en-US"/>
          </a:p>
        </p:txBody>
      </p:sp>
    </p:spTree>
    <p:extLst>
      <p:ext uri="{BB962C8B-B14F-4D97-AF65-F5344CB8AC3E}">
        <p14:creationId xmlns:p14="http://schemas.microsoft.com/office/powerpoint/2010/main" val="3711522909"/>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D8EB2A97-4F84-4DDC-B76B-FD00FE2180F3}" type="slidenum">
              <a:rPr lang="en-US"/>
              <a:pPr>
                <a:defRPr/>
              </a:pPr>
              <a:t>‹#›</a:t>
            </a:fld>
            <a:endParaRPr lang="en-US"/>
          </a:p>
        </p:txBody>
      </p:sp>
    </p:spTree>
    <p:extLst>
      <p:ext uri="{BB962C8B-B14F-4D97-AF65-F5344CB8AC3E}">
        <p14:creationId xmlns:p14="http://schemas.microsoft.com/office/powerpoint/2010/main" val="2299176617"/>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F1CC74E7-80CD-44B9-B9F9-573CC87CE66D}" type="slidenum">
              <a:rPr lang="en-US"/>
              <a:pPr>
                <a:defRPr/>
              </a:pPr>
              <a:t>‹#›</a:t>
            </a:fld>
            <a:endParaRPr lang="en-US"/>
          </a:p>
        </p:txBody>
      </p:sp>
    </p:spTree>
    <p:extLst>
      <p:ext uri="{BB962C8B-B14F-4D97-AF65-F5344CB8AC3E}">
        <p14:creationId xmlns:p14="http://schemas.microsoft.com/office/powerpoint/2010/main" val="423210693"/>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4D315F31-883F-405C-8602-32F3121FC6AD}" type="slidenum">
              <a:rPr lang="en-US"/>
              <a:pPr>
                <a:defRPr/>
              </a:pPr>
              <a:t>‹#›</a:t>
            </a:fld>
            <a:endParaRPr lang="en-US"/>
          </a:p>
        </p:txBody>
      </p:sp>
    </p:spTree>
    <p:extLst>
      <p:ext uri="{BB962C8B-B14F-4D97-AF65-F5344CB8AC3E}">
        <p14:creationId xmlns:p14="http://schemas.microsoft.com/office/powerpoint/2010/main" val="104108828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12A68A26-58C5-4816-94E9-4F99DFC9414B}" type="slidenum">
              <a:rPr lang="en-US"/>
              <a:pPr>
                <a:defRPr/>
              </a:pPr>
              <a:t>‹#›</a:t>
            </a:fld>
            <a:endParaRPr lang="en-US"/>
          </a:p>
        </p:txBody>
      </p:sp>
    </p:spTree>
    <p:extLst>
      <p:ext uri="{BB962C8B-B14F-4D97-AF65-F5344CB8AC3E}">
        <p14:creationId xmlns:p14="http://schemas.microsoft.com/office/powerpoint/2010/main" val="423977904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0"/>
            <a:ext cx="6019800" cy="4602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265625"/>
      </p:ext>
    </p:extLst>
  </p:cSld>
  <p:clrMapOvr>
    <a:masterClrMapping/>
  </p:clrMapOvr>
  <p:transition xmlns:p14="http://schemas.microsoft.com/office/powerpoint/2010/mai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panose="020B0604020202020204" pitchFamily="34" charset="0"/>
              </a:defRPr>
            </a:lvl1pPr>
          </a:lstStyle>
          <a:p>
            <a:pPr>
              <a:defRPr/>
            </a:pPr>
            <a:fld id="{E5C859CE-CA1D-457E-854D-F550A09D48B4}" type="slidenum">
              <a:rPr lang="en-US"/>
              <a:pPr>
                <a:defRPr/>
              </a:pPr>
              <a:t>‹#›</a:t>
            </a:fld>
            <a:endParaRPr lang="en-US"/>
          </a:p>
        </p:txBody>
      </p:sp>
    </p:spTree>
    <p:extLst>
      <p:ext uri="{BB962C8B-B14F-4D97-AF65-F5344CB8AC3E}">
        <p14:creationId xmlns:p14="http://schemas.microsoft.com/office/powerpoint/2010/main" val="307652222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4010256030"/>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273168142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31976573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372522665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8000467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3909716799"/>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259274446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560580927"/>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4112387167"/>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37C96B19-6A5D-4408-8A5C-8F4BCE65CDAC}" type="slidenum">
              <a:rPr lang="en-US"/>
              <a:pPr>
                <a:defRPr/>
              </a:pPr>
              <a:t>‹#›</a:t>
            </a:fld>
            <a:endParaRPr lang="en-US"/>
          </a:p>
        </p:txBody>
      </p:sp>
    </p:spTree>
    <p:extLst>
      <p:ext uri="{BB962C8B-B14F-4D97-AF65-F5344CB8AC3E}">
        <p14:creationId xmlns:p14="http://schemas.microsoft.com/office/powerpoint/2010/main" val="21012669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1009470935"/>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19001344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181671587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428733262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194262301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2925699937"/>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285416491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3847129873"/>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2261113267"/>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221597826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0F3BA1B3-AE4C-4BCB-9BFA-97409233CFA5}" type="slidenum">
              <a:rPr lang="en-US"/>
              <a:pPr>
                <a:defRPr/>
              </a:pPr>
              <a:t>‹#›</a:t>
            </a:fld>
            <a:endParaRPr lang="en-US"/>
          </a:p>
        </p:txBody>
      </p:sp>
    </p:spTree>
    <p:extLst>
      <p:ext uri="{BB962C8B-B14F-4D97-AF65-F5344CB8AC3E}">
        <p14:creationId xmlns:p14="http://schemas.microsoft.com/office/powerpoint/2010/main" val="33471743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3380641496"/>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3876358990"/>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391425238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368160123"/>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3303024461"/>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66839963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3612614268"/>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sldNum" sz="quarter" idx="10"/>
          </p:nvPr>
        </p:nvSpPr>
        <p:spPr>
          <a:ln/>
        </p:spPr>
        <p:txBody>
          <a:bodyPr/>
          <a:lstStyle>
            <a:lvl1pPr>
              <a:defRPr/>
            </a:lvl1pPr>
          </a:lstStyle>
          <a:p>
            <a:fld id="{06599863-4676-384F-9681-EE9C98146B3B}"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26450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9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4948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1AD0692B-B053-45E7-ADF9-9FA4530288B6}" type="slidenum">
              <a:rPr lang="en-US"/>
              <a:pPr>
                <a:defRPr/>
              </a:pPr>
              <a:t>‹#›</a:t>
            </a:fld>
            <a:endParaRPr lang="en-US"/>
          </a:p>
        </p:txBody>
      </p:sp>
    </p:spTree>
    <p:extLst>
      <p:ext uri="{BB962C8B-B14F-4D97-AF65-F5344CB8AC3E}">
        <p14:creationId xmlns:p14="http://schemas.microsoft.com/office/powerpoint/2010/main" val="3793913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03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217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46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76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72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826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331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82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DD42DEF0-9FEE-4E56-B0FB-CD24B6A1E13E}" type="slidenum">
              <a:rPr lang="en-US"/>
              <a:pPr>
                <a:defRPr/>
              </a:pPr>
              <a:t>‹#›</a:t>
            </a:fld>
            <a:endParaRPr lang="en-US"/>
          </a:p>
        </p:txBody>
      </p:sp>
    </p:spTree>
    <p:extLst>
      <p:ext uri="{BB962C8B-B14F-4D97-AF65-F5344CB8AC3E}">
        <p14:creationId xmlns:p14="http://schemas.microsoft.com/office/powerpoint/2010/main" val="4291702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78911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6255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072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0245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32415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5840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1652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7401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8185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2975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8"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9" name="Slide Number Placeholder 4"/>
          <p:cNvSpPr>
            <a:spLocks noGrp="1"/>
          </p:cNvSpPr>
          <p:nvPr>
            <p:ph type="sldNum" sz="quarter" idx="12"/>
          </p:nvPr>
        </p:nvSpPr>
        <p:spPr/>
        <p:txBody>
          <a:bodyPr/>
          <a:lstStyle>
            <a:lvl1pPr>
              <a:defRPr/>
            </a:lvl1pPr>
          </a:lstStyle>
          <a:p>
            <a:pPr>
              <a:defRPr/>
            </a:pPr>
            <a:fld id="{75B6583B-1ACE-4931-91E2-FE481472E0C1}" type="slidenum">
              <a:rPr lang="en-US"/>
              <a:pPr>
                <a:defRPr/>
              </a:pPr>
              <a:t>‹#›</a:t>
            </a:fld>
            <a:endParaRPr lang="en-US"/>
          </a:p>
        </p:txBody>
      </p:sp>
    </p:spTree>
    <p:extLst>
      <p:ext uri="{BB962C8B-B14F-4D97-AF65-F5344CB8AC3E}">
        <p14:creationId xmlns:p14="http://schemas.microsoft.com/office/powerpoint/2010/main" val="40628259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294611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9955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7295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936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9553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9236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848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0931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73250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6491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5" name="Slide Number Placeholder 4"/>
          <p:cNvSpPr>
            <a:spLocks noGrp="1"/>
          </p:cNvSpPr>
          <p:nvPr>
            <p:ph type="sldNum" sz="quarter" idx="12"/>
          </p:nvPr>
        </p:nvSpPr>
        <p:spPr/>
        <p:txBody>
          <a:bodyPr/>
          <a:lstStyle>
            <a:lvl1pPr>
              <a:defRPr/>
            </a:lvl1pPr>
          </a:lstStyle>
          <a:p>
            <a:pPr>
              <a:defRPr/>
            </a:pPr>
            <a:fld id="{DFE74773-0035-4B0F-B728-46A463D570E8}" type="slidenum">
              <a:rPr lang="en-US"/>
              <a:pPr>
                <a:defRPr/>
              </a:pPr>
              <a:t>‹#›</a:t>
            </a:fld>
            <a:endParaRPr lang="en-US"/>
          </a:p>
        </p:txBody>
      </p:sp>
    </p:spTree>
    <p:extLst>
      <p:ext uri="{BB962C8B-B14F-4D97-AF65-F5344CB8AC3E}">
        <p14:creationId xmlns:p14="http://schemas.microsoft.com/office/powerpoint/2010/main" val="42751394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611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595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6234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599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702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55587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8959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0477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86059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416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3"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4" name="Slide Number Placeholder 4"/>
          <p:cNvSpPr>
            <a:spLocks noGrp="1"/>
          </p:cNvSpPr>
          <p:nvPr>
            <p:ph type="sldNum" sz="quarter" idx="12"/>
          </p:nvPr>
        </p:nvSpPr>
        <p:spPr/>
        <p:txBody>
          <a:bodyPr/>
          <a:lstStyle>
            <a:lvl1pPr>
              <a:defRPr/>
            </a:lvl1pPr>
          </a:lstStyle>
          <a:p>
            <a:pPr>
              <a:defRPr/>
            </a:pPr>
            <a:fld id="{368D17F2-C70B-4BCC-AAE1-D070BCF85042}" type="slidenum">
              <a:rPr lang="en-US"/>
              <a:pPr>
                <a:defRPr/>
              </a:pPr>
              <a:t>‹#›</a:t>
            </a:fld>
            <a:endParaRPr lang="en-US"/>
          </a:p>
        </p:txBody>
      </p:sp>
    </p:spTree>
    <p:extLst>
      <p:ext uri="{BB962C8B-B14F-4D97-AF65-F5344CB8AC3E}">
        <p14:creationId xmlns:p14="http://schemas.microsoft.com/office/powerpoint/2010/main" val="18633815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690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07346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1849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9212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3543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53939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738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9446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6262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81285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buClr>
                <a:srgbClr val="75914D"/>
              </a:buClr>
              <a:buFontTx/>
              <a:buChar char="•"/>
              <a:defRPr/>
            </a:lvl1pPr>
          </a:lstStyle>
          <a:p>
            <a:pPr>
              <a:defRPr/>
            </a:pPr>
            <a:fld id="{02517BA3-48A2-49B7-93D7-4F8C54E022E3}" type="slidenum">
              <a:rPr lang="en-US"/>
              <a:pPr>
                <a:defRPr/>
              </a:pPr>
              <a:t>‹#›</a:t>
            </a:fld>
            <a:endParaRPr lang="en-US"/>
          </a:p>
        </p:txBody>
      </p:sp>
    </p:spTree>
    <p:extLst>
      <p:ext uri="{BB962C8B-B14F-4D97-AF65-F5344CB8AC3E}">
        <p14:creationId xmlns:p14="http://schemas.microsoft.com/office/powerpoint/2010/main" val="95051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B393639E-6453-4035-8A63-A083B078E0B8}" type="slidenum">
              <a:rPr lang="en-US"/>
              <a:pPr>
                <a:defRPr/>
              </a:pPr>
              <a:t>‹#›</a:t>
            </a:fld>
            <a:endParaRPr lang="en-US"/>
          </a:p>
        </p:txBody>
      </p:sp>
    </p:spTree>
    <p:extLst>
      <p:ext uri="{BB962C8B-B14F-4D97-AF65-F5344CB8AC3E}">
        <p14:creationId xmlns:p14="http://schemas.microsoft.com/office/powerpoint/2010/main" val="12660682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8007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3682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158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41667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529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5810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9605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6245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647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347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178CE3B7-392E-4D2C-9A8C-BFA4B22730D5}" type="slidenum">
              <a:rPr lang="en-US"/>
              <a:pPr>
                <a:defRPr/>
              </a:pPr>
              <a:t>‹#›</a:t>
            </a:fld>
            <a:endParaRPr lang="en-US"/>
          </a:p>
        </p:txBody>
      </p:sp>
    </p:spTree>
    <p:extLst>
      <p:ext uri="{BB962C8B-B14F-4D97-AF65-F5344CB8AC3E}">
        <p14:creationId xmlns:p14="http://schemas.microsoft.com/office/powerpoint/2010/main" val="21969106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92018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9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8790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71179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20339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14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29910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78163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4029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5207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853974CB-D2F5-4E69-A021-ED4B19F47567}" type="slidenum">
              <a:rPr lang="en-US"/>
              <a:pPr>
                <a:defRPr/>
              </a:pPr>
              <a:t>‹#›</a:t>
            </a:fld>
            <a:endParaRPr lang="en-US"/>
          </a:p>
        </p:txBody>
      </p:sp>
    </p:spTree>
    <p:extLst>
      <p:ext uri="{BB962C8B-B14F-4D97-AF65-F5344CB8AC3E}">
        <p14:creationId xmlns:p14="http://schemas.microsoft.com/office/powerpoint/2010/main" val="32665971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61579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8942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413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7062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3898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717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5524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641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23091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900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75F8CFD8-2633-4CE1-BEE1-D11D9E84FAE0}" type="slidenum">
              <a:rPr lang="en-US"/>
              <a:pPr>
                <a:defRPr/>
              </a:pPr>
              <a:t>‹#›</a:t>
            </a:fld>
            <a:endParaRPr lang="en-US"/>
          </a:p>
        </p:txBody>
      </p:sp>
    </p:spTree>
    <p:extLst>
      <p:ext uri="{BB962C8B-B14F-4D97-AF65-F5344CB8AC3E}">
        <p14:creationId xmlns:p14="http://schemas.microsoft.com/office/powerpoint/2010/main" val="41323026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4542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8447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61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70576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928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804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0210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5326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2349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64620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C0DB403-A0D3-4CAF-86E2-C32A337FF02C}" type="slidenum">
              <a:rPr lang="en-US"/>
              <a:pPr>
                <a:defRPr/>
              </a:pPr>
              <a:t>‹#›</a:t>
            </a:fld>
            <a:endParaRPr lang="en-US"/>
          </a:p>
        </p:txBody>
      </p:sp>
    </p:spTree>
    <p:extLst>
      <p:ext uri="{BB962C8B-B14F-4D97-AF65-F5344CB8AC3E}">
        <p14:creationId xmlns:p14="http://schemas.microsoft.com/office/powerpoint/2010/main" val="17955915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3396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2150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8177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2929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033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6435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34060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668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2273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52230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EB098E2-654D-405D-A148-5D9419FB3EAC}" type="slidenum">
              <a:rPr lang="en-US"/>
              <a:pPr>
                <a:defRPr/>
              </a:pPr>
              <a:t>‹#›</a:t>
            </a:fld>
            <a:endParaRPr lang="en-US"/>
          </a:p>
        </p:txBody>
      </p:sp>
    </p:spTree>
    <p:extLst>
      <p:ext uri="{BB962C8B-B14F-4D97-AF65-F5344CB8AC3E}">
        <p14:creationId xmlns:p14="http://schemas.microsoft.com/office/powerpoint/2010/main" val="42835609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16936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1172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415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0693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4986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135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139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833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17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64305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18B50D9-8E3A-45A0-9247-E4C0EF7091B6}" type="slidenum">
              <a:rPr lang="en-US"/>
              <a:pPr>
                <a:defRPr/>
              </a:pPr>
              <a:t>‹#›</a:t>
            </a:fld>
            <a:endParaRPr lang="en-US"/>
          </a:p>
        </p:txBody>
      </p:sp>
    </p:spTree>
    <p:extLst>
      <p:ext uri="{BB962C8B-B14F-4D97-AF65-F5344CB8AC3E}">
        <p14:creationId xmlns:p14="http://schemas.microsoft.com/office/powerpoint/2010/main" val="20083978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889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533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4461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303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419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9467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7261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5802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410099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34454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4EE9D4D1-668C-45AA-ADDA-BC86E34C750E}" type="slidenum">
              <a:rPr lang="en-US"/>
              <a:pPr>
                <a:defRPr/>
              </a:pPr>
              <a:t>‹#›</a:t>
            </a:fld>
            <a:endParaRPr lang="en-US"/>
          </a:p>
        </p:txBody>
      </p:sp>
    </p:spTree>
    <p:extLst>
      <p:ext uri="{BB962C8B-B14F-4D97-AF65-F5344CB8AC3E}">
        <p14:creationId xmlns:p14="http://schemas.microsoft.com/office/powerpoint/2010/main" val="30096934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120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0538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2199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387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3585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7223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96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249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2883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3008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EF7BDCD0-6A43-46B7-8D74-01EA63C8B84A}" type="slidenum">
              <a:rPr lang="en-US"/>
              <a:pPr>
                <a:defRPr/>
              </a:pPr>
              <a:t>‹#›</a:t>
            </a:fld>
            <a:endParaRPr lang="en-US"/>
          </a:p>
        </p:txBody>
      </p:sp>
    </p:spTree>
    <p:extLst>
      <p:ext uri="{BB962C8B-B14F-4D97-AF65-F5344CB8AC3E}">
        <p14:creationId xmlns:p14="http://schemas.microsoft.com/office/powerpoint/2010/main" val="42828465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57028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706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594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367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04288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solidFill>
                  <a:srgbClr val="FFFFFF">
                    <a:lumMod val="85000"/>
                  </a:srgbClr>
                </a:solidFill>
                <a:latin typeface="Helvetica"/>
              </a:rPr>
              <a:pPr>
                <a:defRPr/>
              </a:pPr>
              <a:t>‹#›</a:t>
            </a:fld>
            <a:endParaRPr lang="en-US">
              <a:solidFill>
                <a:srgbClr val="FFFFFF">
                  <a:lumMod val="85000"/>
                </a:srgbClr>
              </a:solidFill>
              <a:latin typeface="Helvetica"/>
            </a:endParaRPr>
          </a:p>
        </p:txBody>
      </p:sp>
    </p:spTree>
    <p:extLst>
      <p:ext uri="{BB962C8B-B14F-4D97-AF65-F5344CB8AC3E}">
        <p14:creationId xmlns:p14="http://schemas.microsoft.com/office/powerpoint/2010/main" val="8033346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041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65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18595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8006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BA89B64-C3A4-41D7-B779-7E0811F38900}" type="slidenum">
              <a:rPr lang="en-US"/>
              <a:pPr>
                <a:defRPr/>
              </a:pPr>
              <a:t>‹#›</a:t>
            </a:fld>
            <a:endParaRPr lang="en-US"/>
          </a:p>
        </p:txBody>
      </p:sp>
    </p:spTree>
    <p:extLst>
      <p:ext uri="{BB962C8B-B14F-4D97-AF65-F5344CB8AC3E}">
        <p14:creationId xmlns:p14="http://schemas.microsoft.com/office/powerpoint/2010/main" val="26433418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0549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66823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7705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60584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1139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031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7105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7292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1548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9580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buClr>
                <a:srgbClr val="75914D"/>
              </a:buClr>
              <a:buFontTx/>
              <a:buChar char="•"/>
              <a:defRPr/>
            </a:lvl1pPr>
          </a:lstStyle>
          <a:p>
            <a:pPr>
              <a:defRPr/>
            </a:pPr>
            <a:fld id="{E2AC33CD-A455-4870-9194-EDD61B30FF6F}" type="slidenum">
              <a:rPr lang="en-US"/>
              <a:pPr>
                <a:defRPr/>
              </a:pPr>
              <a:t>‹#›</a:t>
            </a:fld>
            <a:endParaRPr lang="en-US"/>
          </a:p>
        </p:txBody>
      </p:sp>
    </p:spTree>
    <p:extLst>
      <p:ext uri="{BB962C8B-B14F-4D97-AF65-F5344CB8AC3E}">
        <p14:creationId xmlns:p14="http://schemas.microsoft.com/office/powerpoint/2010/main" val="3656627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pPr>
                <a:defRPr/>
              </a:pPr>
              <a:t>‹#›</a:t>
            </a:fld>
            <a:endParaRPr lang="en-US"/>
          </a:p>
        </p:txBody>
      </p:sp>
    </p:spTree>
    <p:extLst>
      <p:ext uri="{BB962C8B-B14F-4D97-AF65-F5344CB8AC3E}">
        <p14:creationId xmlns:p14="http://schemas.microsoft.com/office/powerpoint/2010/main" val="29965252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754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8931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957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1885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654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387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6429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8877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7993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1898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60DBE232-7110-4627-85CB-E8FFE930F20D}" type="slidenum">
              <a:rPr lang="en-US"/>
              <a:pPr>
                <a:defRPr/>
              </a:pPr>
              <a:t>‹#›</a:t>
            </a:fld>
            <a:endParaRPr lang="en-US"/>
          </a:p>
        </p:txBody>
      </p:sp>
    </p:spTree>
    <p:extLst>
      <p:ext uri="{BB962C8B-B14F-4D97-AF65-F5344CB8AC3E}">
        <p14:creationId xmlns:p14="http://schemas.microsoft.com/office/powerpoint/2010/main" val="42293500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10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9212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5897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72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72237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636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0229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4965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0569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9278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10C2EC14-A94F-43D6-8619-B22F82D0F946}" type="slidenum">
              <a:rPr lang="en-US"/>
              <a:pPr>
                <a:defRPr/>
              </a:pPr>
              <a:t>‹#›</a:t>
            </a:fld>
            <a:endParaRPr lang="en-US"/>
          </a:p>
        </p:txBody>
      </p:sp>
    </p:spTree>
    <p:extLst>
      <p:ext uri="{BB962C8B-B14F-4D97-AF65-F5344CB8AC3E}">
        <p14:creationId xmlns:p14="http://schemas.microsoft.com/office/powerpoint/2010/main" val="88441679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8110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74412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585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7596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82912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0334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5085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23322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58541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8601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ACCA008-24AC-41F6-8672-0B04B5F25CAA}" type="slidenum">
              <a:rPr lang="en-US"/>
              <a:pPr>
                <a:defRPr/>
              </a:pPr>
              <a:t>‹#›</a:t>
            </a:fld>
            <a:endParaRPr lang="en-US"/>
          </a:p>
        </p:txBody>
      </p:sp>
    </p:spTree>
    <p:extLst>
      <p:ext uri="{BB962C8B-B14F-4D97-AF65-F5344CB8AC3E}">
        <p14:creationId xmlns:p14="http://schemas.microsoft.com/office/powerpoint/2010/main" val="410583996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55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5964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64823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958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209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3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15910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1ED002-A77F-4ED4-9834-A9CC6F8D2D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101874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C13F1-3787-4A34-A104-85F243AF2B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948470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050F1-5B9D-4EAA-8383-E684FAE902B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29897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4083307-9E4C-45F2-BFBA-B4D07B74C49B}" type="slidenum">
              <a:rPr lang="en-US"/>
              <a:pPr>
                <a:defRPr/>
              </a:pPr>
              <a:t>‹#›</a:t>
            </a:fld>
            <a:endParaRPr lang="en-US"/>
          </a:p>
        </p:txBody>
      </p:sp>
    </p:spTree>
    <p:extLst>
      <p:ext uri="{BB962C8B-B14F-4D97-AF65-F5344CB8AC3E}">
        <p14:creationId xmlns:p14="http://schemas.microsoft.com/office/powerpoint/2010/main" val="269057430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F49D53-58A0-45D9-A042-E9B6494863C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765878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F2E1A4-3A39-4C20-9DD1-EF9AD9E4D13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5342803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405D77-598C-486B-B221-5E5E838D438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957913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7D72DE-0180-4F0F-B1C0-ADBC982DCDC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2133257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2A829D-1E9F-4D75-8F9D-3EC3F873FA1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0168176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E7D4F8-49BB-49CB-A4ED-2E54BA127FB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6155240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28CBF-E345-4055-BC64-63F1F541C21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98591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83346F-6777-43F5-8B4D-3E4FF6DA662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774427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4975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6894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2982509236"/>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5182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965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6067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80322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04559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6532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422341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8663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5161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631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671879075"/>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250177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577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756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5766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6240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838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1382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3760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66035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121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415836044"/>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29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9749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109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8"/>
          <p:cNvSpPr>
            <a:spLocks noGrp="1" noChangeArrowheads="1"/>
          </p:cNvSpPr>
          <p:nvPr>
            <p:ph type="sldNum" sz="quarter" idx="10"/>
          </p:nvPr>
        </p:nvSpPr>
        <p:spPr>
          <a:ln/>
        </p:spPr>
        <p:txBody>
          <a:bodyPr/>
          <a:lstStyle>
            <a:lvl1pPr>
              <a:defRPr/>
            </a:lvl1pPr>
          </a:lstStyle>
          <a:p>
            <a:fld id="{06599863-4676-384F-9681-EE9C98146B3B}"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310492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01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8927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2"/>
            <a:ext cx="4038600" cy="4068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2"/>
            <a:ext cx="4038600" cy="4068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4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1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51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22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1808631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6281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88004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34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81002"/>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59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684335355"/>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4822541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09736596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532073612"/>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43686591"/>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57114921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266108244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86187502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5705596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49125325"/>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57778202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780626784"/>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00056073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728593142"/>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071687093"/>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62563382"/>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8545553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buClr>
                <a:srgbClr val="75914D"/>
              </a:buClr>
              <a:buFontTx/>
              <a:buChar char="•"/>
              <a:defRPr/>
            </a:lvl1pPr>
          </a:lstStyle>
          <a:p>
            <a:pPr>
              <a:defRPr/>
            </a:pPr>
            <a:fld id="{5A9F990F-295D-49F8-BD67-AA7C9282619F}" type="slidenum">
              <a:rPr lang="en-US"/>
              <a:pPr>
                <a:defRPr/>
              </a:pPr>
              <a:t>‹#›</a:t>
            </a:fld>
            <a:endParaRPr lang="en-US"/>
          </a:p>
        </p:txBody>
      </p:sp>
    </p:spTree>
    <p:extLst>
      <p:ext uri="{BB962C8B-B14F-4D97-AF65-F5344CB8AC3E}">
        <p14:creationId xmlns:p14="http://schemas.microsoft.com/office/powerpoint/2010/main" val="723782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3735574612"/>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94217103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93694568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07344440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19105227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45395072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290488345"/>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003684281"/>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2490351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059240160"/>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85847024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1375085054"/>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227429371"/>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60033523"/>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53521197"/>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184325300"/>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910919955"/>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117848951"/>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874018586"/>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630913959"/>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41808504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33718011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3959457322"/>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853213249"/>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589054985"/>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358490"/>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70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921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9240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555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646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77843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3743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3498807786"/>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31484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49090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502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3640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8827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96766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509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2107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815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9418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135728450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8825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48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485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0261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0320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13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674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07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23685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1086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403056675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74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5899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105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2179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0380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51371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709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5245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69514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154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168952389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26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8088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823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8605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105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6976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405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93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9400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7528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2050979876"/>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298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2375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0344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15334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solidFill>
                  <a:srgbClr val="FFFFFF">
                    <a:lumMod val="85000"/>
                  </a:srgbClr>
                </a:solidFill>
                <a:latin typeface="Helvetica"/>
              </a:rPr>
              <a:pPr>
                <a:defRPr/>
              </a:pPr>
              <a:t>‹#›</a:t>
            </a:fld>
            <a:endParaRPr lang="en-US">
              <a:solidFill>
                <a:srgbClr val="FFFFFF">
                  <a:lumMod val="85000"/>
                </a:srgbClr>
              </a:solidFill>
              <a:latin typeface="Helvetica"/>
            </a:endParaRPr>
          </a:p>
        </p:txBody>
      </p:sp>
    </p:spTree>
    <p:extLst>
      <p:ext uri="{BB962C8B-B14F-4D97-AF65-F5344CB8AC3E}">
        <p14:creationId xmlns:p14="http://schemas.microsoft.com/office/powerpoint/2010/main" val="45597491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8078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977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42913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84694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467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C306217F-6425-4075-B797-9E58F2DAD200}" type="slidenum">
              <a:rPr lang="en-US"/>
              <a:pPr>
                <a:defRPr/>
              </a:pPr>
              <a:t>‹#›</a:t>
            </a:fld>
            <a:endParaRPr lang="en-US" dirty="0"/>
          </a:p>
        </p:txBody>
      </p:sp>
    </p:spTree>
    <p:extLst>
      <p:ext uri="{BB962C8B-B14F-4D97-AF65-F5344CB8AC3E}">
        <p14:creationId xmlns:p14="http://schemas.microsoft.com/office/powerpoint/2010/main" val="1208007291"/>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25385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2665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14197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413985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8946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814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613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274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107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8902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0A348302-43F4-45BE-84F2-6DBEB3709D24}" type="slidenum">
              <a:rPr lang="en-US"/>
              <a:pPr>
                <a:defRPr/>
              </a:pPr>
              <a:t>‹#›</a:t>
            </a:fld>
            <a:endParaRPr lang="en-US" dirty="0"/>
          </a:p>
        </p:txBody>
      </p:sp>
    </p:spTree>
    <p:extLst>
      <p:ext uri="{BB962C8B-B14F-4D97-AF65-F5344CB8AC3E}">
        <p14:creationId xmlns:p14="http://schemas.microsoft.com/office/powerpoint/2010/main" val="2051045629"/>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342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397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027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32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8027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3512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308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5721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6358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42332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buClr>
                <a:srgbClr val="75914D"/>
              </a:buClr>
              <a:buFontTx/>
              <a:buChar char="•"/>
              <a:defRPr/>
            </a:lvl1pPr>
          </a:lstStyle>
          <a:p>
            <a:pPr>
              <a:defRPr/>
            </a:pPr>
            <a:fld id="{FE74343A-7ECB-4D6D-B5F6-9F97C49B5DDE}" type="slidenum">
              <a:rPr lang="en-US"/>
              <a:pPr>
                <a:defRPr/>
              </a:pPr>
              <a:t>‹#›</a:t>
            </a:fld>
            <a:endParaRPr lang="en-US"/>
          </a:p>
        </p:txBody>
      </p:sp>
    </p:spTree>
    <p:extLst>
      <p:ext uri="{BB962C8B-B14F-4D97-AF65-F5344CB8AC3E}">
        <p14:creationId xmlns:p14="http://schemas.microsoft.com/office/powerpoint/2010/main" val="355446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2864774C-2686-4E32-9EE7-30A16A63E5F1}" type="slidenum">
              <a:rPr lang="en-US"/>
              <a:pPr>
                <a:defRPr/>
              </a:pPr>
              <a:t>‹#›</a:t>
            </a:fld>
            <a:endParaRPr lang="en-US" dirty="0"/>
          </a:p>
        </p:txBody>
      </p:sp>
    </p:spTree>
    <p:extLst>
      <p:ext uri="{BB962C8B-B14F-4D97-AF65-F5344CB8AC3E}">
        <p14:creationId xmlns:p14="http://schemas.microsoft.com/office/powerpoint/2010/main" val="48812016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14" y="817336"/>
            <a:ext cx="91059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50913" y="2206625"/>
            <a:ext cx="7797800" cy="42751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60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4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12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5"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6" name="Slide Number Placeholder 4"/>
          <p:cNvSpPr>
            <a:spLocks noGrp="1"/>
          </p:cNvSpPr>
          <p:nvPr>
            <p:ph type="sldNum" sz="quarter" idx="12"/>
          </p:nvPr>
        </p:nvSpPr>
        <p:spPr/>
        <p:txBody>
          <a:bodyPr/>
          <a:lstStyle>
            <a:lvl1pPr>
              <a:defRPr/>
            </a:lvl1pPr>
          </a:lstStyle>
          <a:p>
            <a:pPr>
              <a:defRPr/>
            </a:pPr>
            <a:fld id="{0C0DB403-A0D3-4CAF-86E2-C32A337FF02C}"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38629010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5"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6" name="Slide Number Placeholder 4"/>
          <p:cNvSpPr>
            <a:spLocks noGrp="1"/>
          </p:cNvSpPr>
          <p:nvPr>
            <p:ph type="sldNum" sz="quarter" idx="12"/>
          </p:nvPr>
        </p:nvSpPr>
        <p:spPr/>
        <p:txBody>
          <a:bodyPr/>
          <a:lstStyle>
            <a:lvl1pPr>
              <a:defRPr/>
            </a:lvl1pPr>
          </a:lstStyle>
          <a:p>
            <a:pPr>
              <a:defRPr/>
            </a:pPr>
            <a:fld id="{FEB098E2-654D-405D-A148-5D9419FB3EAC}"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04006623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5"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6" name="Slide Number Placeholder 4"/>
          <p:cNvSpPr>
            <a:spLocks noGrp="1"/>
          </p:cNvSpPr>
          <p:nvPr>
            <p:ph type="sldNum" sz="quarter" idx="12"/>
          </p:nvPr>
        </p:nvSpPr>
        <p:spPr/>
        <p:txBody>
          <a:bodyPr/>
          <a:lstStyle>
            <a:lvl1pPr>
              <a:defRPr/>
            </a:lvl1pPr>
          </a:lstStyle>
          <a:p>
            <a:pPr>
              <a:defRPr/>
            </a:pPr>
            <a:fld id="{D18B50D9-8E3A-45A0-9247-E4C0EF7091B6}"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05853043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6"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7" name="Slide Number Placeholder 4"/>
          <p:cNvSpPr>
            <a:spLocks noGrp="1"/>
          </p:cNvSpPr>
          <p:nvPr>
            <p:ph type="sldNum" sz="quarter" idx="12"/>
          </p:nvPr>
        </p:nvSpPr>
        <p:spPr/>
        <p:txBody>
          <a:bodyPr/>
          <a:lstStyle>
            <a:lvl1pPr>
              <a:defRPr/>
            </a:lvl1pPr>
          </a:lstStyle>
          <a:p>
            <a:pPr>
              <a:defRPr/>
            </a:pPr>
            <a:fld id="{4EE9D4D1-668C-45AA-ADDA-BC86E34C750E}"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61994347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8"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9" name="Slide Number Placeholder 4"/>
          <p:cNvSpPr>
            <a:spLocks noGrp="1"/>
          </p:cNvSpPr>
          <p:nvPr>
            <p:ph type="sldNum" sz="quarter" idx="12"/>
          </p:nvPr>
        </p:nvSpPr>
        <p:spPr/>
        <p:txBody>
          <a:bodyPr/>
          <a:lstStyle>
            <a:lvl1pPr>
              <a:defRPr/>
            </a:lvl1pPr>
          </a:lstStyle>
          <a:p>
            <a:pPr>
              <a:defRPr/>
            </a:pPr>
            <a:fld id="{EF7BDCD0-6A43-46B7-8D74-01EA63C8B84A}"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50779392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5" name="Slide Number Placeholder 4"/>
          <p:cNvSpPr>
            <a:spLocks noGrp="1"/>
          </p:cNvSpPr>
          <p:nvPr>
            <p:ph type="sldNum" sz="quarter" idx="12"/>
          </p:nvPr>
        </p:nvSpPr>
        <p:spPr/>
        <p:txBody>
          <a:bodyPr/>
          <a:lstStyle>
            <a:lvl1pPr>
              <a:defRPr/>
            </a:lvl1pPr>
          </a:lstStyle>
          <a:p>
            <a:pPr>
              <a:defRPr/>
            </a:pPr>
            <a:fld id="{EBA89B64-C3A4-41D7-B779-7E0811F38900}"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88692889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3"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001306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059B8F35-B206-4C2F-85A3-34D32FF86144}" type="slidenum">
              <a:rPr lang="en-US"/>
              <a:pPr>
                <a:defRPr/>
              </a:pPr>
              <a:t>‹#›</a:t>
            </a:fld>
            <a:endParaRPr lang="en-US" dirty="0"/>
          </a:p>
        </p:txBody>
      </p:sp>
    </p:spTree>
    <p:extLst>
      <p:ext uri="{BB962C8B-B14F-4D97-AF65-F5344CB8AC3E}">
        <p14:creationId xmlns:p14="http://schemas.microsoft.com/office/powerpoint/2010/main" val="119986208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6"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7" name="Slide Number Placeholder 4"/>
          <p:cNvSpPr>
            <a:spLocks noGrp="1"/>
          </p:cNvSpPr>
          <p:nvPr>
            <p:ph type="sldNum" sz="quarter" idx="12"/>
          </p:nvPr>
        </p:nvSpPr>
        <p:spPr/>
        <p:txBody>
          <a:bodyPr/>
          <a:lstStyle>
            <a:lvl1pPr>
              <a:defRPr/>
            </a:lvl1pPr>
          </a:lstStyle>
          <a:p>
            <a:pPr>
              <a:defRPr/>
            </a:pPr>
            <a:fld id="{60DBE232-7110-4627-85CB-E8FFE930F20D}"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420670987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6"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7" name="Slide Number Placeholder 4"/>
          <p:cNvSpPr>
            <a:spLocks noGrp="1"/>
          </p:cNvSpPr>
          <p:nvPr>
            <p:ph type="sldNum" sz="quarter" idx="12"/>
          </p:nvPr>
        </p:nvSpPr>
        <p:spPr/>
        <p:txBody>
          <a:bodyPr/>
          <a:lstStyle>
            <a:lvl1pPr>
              <a:defRPr/>
            </a:lvl1pPr>
          </a:lstStyle>
          <a:p>
            <a:pPr>
              <a:defRPr/>
            </a:pPr>
            <a:fld id="{10C2EC14-A94F-43D6-8619-B22F82D0F946}"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07104351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5"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6" name="Slide Number Placeholder 4"/>
          <p:cNvSpPr>
            <a:spLocks noGrp="1"/>
          </p:cNvSpPr>
          <p:nvPr>
            <p:ph type="sldNum" sz="quarter" idx="12"/>
          </p:nvPr>
        </p:nvSpPr>
        <p:spPr/>
        <p:txBody>
          <a:bodyPr/>
          <a:lstStyle>
            <a:lvl1pPr>
              <a:defRPr/>
            </a:lvl1pPr>
          </a:lstStyle>
          <a:p>
            <a:pPr>
              <a:defRPr/>
            </a:pPr>
            <a:fld id="{DACCA008-24AC-41F6-8672-0B04B5F25CAA}"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286191359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latin typeface="Helvetica"/>
            </a:endParaRPr>
          </a:p>
        </p:txBody>
      </p:sp>
      <p:sp>
        <p:nvSpPr>
          <p:cNvPr id="5" name="Footer Placeholder 3"/>
          <p:cNvSpPr>
            <a:spLocks noGrp="1"/>
          </p:cNvSpPr>
          <p:nvPr>
            <p:ph type="ftr" sz="quarter" idx="11"/>
          </p:nvPr>
        </p:nvSpPr>
        <p:spPr/>
        <p:txBody>
          <a:bodyPr/>
          <a:lstStyle>
            <a:lvl1pPr>
              <a:defRPr/>
            </a:lvl1pPr>
          </a:lstStyle>
          <a:p>
            <a:pPr>
              <a:defRPr/>
            </a:pPr>
            <a:endParaRPr lang="en-US">
              <a:latin typeface="Helvetica"/>
            </a:endParaRPr>
          </a:p>
        </p:txBody>
      </p:sp>
      <p:sp>
        <p:nvSpPr>
          <p:cNvPr id="6" name="Slide Number Placeholder 4"/>
          <p:cNvSpPr>
            <a:spLocks noGrp="1"/>
          </p:cNvSpPr>
          <p:nvPr>
            <p:ph type="sldNum" sz="quarter" idx="12"/>
          </p:nvPr>
        </p:nvSpPr>
        <p:spPr/>
        <p:txBody>
          <a:bodyPr/>
          <a:lstStyle>
            <a:lvl1pPr>
              <a:defRPr/>
            </a:lvl1pPr>
          </a:lstStyle>
          <a:p>
            <a:pPr>
              <a:defRPr/>
            </a:pPr>
            <a:fld id="{94083307-9E4C-45F2-BFBA-B4D07B74C49B}"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384600817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3709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361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42583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3626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251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616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BFE29665-B329-4636-B7CC-2CEDF299FA4F}" type="slidenum">
              <a:rPr lang="en-US"/>
              <a:pPr>
                <a:defRPr/>
              </a:pPr>
              <a:t>‹#›</a:t>
            </a:fld>
            <a:endParaRPr lang="en-US" dirty="0"/>
          </a:p>
        </p:txBody>
      </p:sp>
    </p:spTree>
    <p:extLst>
      <p:ext uri="{BB962C8B-B14F-4D97-AF65-F5344CB8AC3E}">
        <p14:creationId xmlns:p14="http://schemas.microsoft.com/office/powerpoint/2010/main" val="665572193"/>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5781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2733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7408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52987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666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7352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9832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7197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1131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407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BCCA659-297F-420D-B415-9D16906C490E}" type="slidenum">
              <a:rPr lang="en-US"/>
              <a:pPr>
                <a:defRPr/>
              </a:pPr>
              <a:t>‹#›</a:t>
            </a:fld>
            <a:endParaRPr lang="en-US" dirty="0"/>
          </a:p>
        </p:txBody>
      </p:sp>
    </p:spTree>
    <p:extLst>
      <p:ext uri="{BB962C8B-B14F-4D97-AF65-F5344CB8AC3E}">
        <p14:creationId xmlns:p14="http://schemas.microsoft.com/office/powerpoint/2010/main" val="1805631339"/>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4699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377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591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126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29495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5022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4002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3800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35359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6882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D45B9933-1775-4A78-979A-483DF3A880B4}" type="slidenum">
              <a:rPr lang="en-US"/>
              <a:pPr>
                <a:defRPr/>
              </a:pPr>
              <a:t>‹#›</a:t>
            </a:fld>
            <a:endParaRPr lang="en-US" dirty="0"/>
          </a:p>
        </p:txBody>
      </p:sp>
    </p:spTree>
    <p:extLst>
      <p:ext uri="{BB962C8B-B14F-4D97-AF65-F5344CB8AC3E}">
        <p14:creationId xmlns:p14="http://schemas.microsoft.com/office/powerpoint/2010/main" val="2735421096"/>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61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3034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755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0923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87078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6366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8389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81885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7032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0885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D0E2C2E2-49FE-4CFF-93AB-F66C17CA4AF8}" type="slidenum">
              <a:rPr lang="en-US"/>
              <a:pPr>
                <a:defRPr/>
              </a:pPr>
              <a:t>‹#›</a:t>
            </a:fld>
            <a:endParaRPr lang="en-US" dirty="0"/>
          </a:p>
        </p:txBody>
      </p:sp>
    </p:spTree>
    <p:extLst>
      <p:ext uri="{BB962C8B-B14F-4D97-AF65-F5344CB8AC3E}">
        <p14:creationId xmlns:p14="http://schemas.microsoft.com/office/powerpoint/2010/main" val="390431847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025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03548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601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9071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771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8231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4103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5554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9200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63955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136F6036-F4E9-4B38-BAA5-F0975AD9C780}" type="slidenum">
              <a:rPr lang="en-US"/>
              <a:pPr>
                <a:defRPr/>
              </a:pPr>
              <a:t>‹#›</a:t>
            </a:fld>
            <a:endParaRPr lang="en-US" dirty="0"/>
          </a:p>
        </p:txBody>
      </p:sp>
    </p:spTree>
    <p:extLst>
      <p:ext uri="{BB962C8B-B14F-4D97-AF65-F5344CB8AC3E}">
        <p14:creationId xmlns:p14="http://schemas.microsoft.com/office/powerpoint/2010/main" val="3490783674"/>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5993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1736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60015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35244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622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702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23320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489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553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8489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EDFE3A5C-AEFC-42AD-BF85-C7D0EE4A015E}" type="slidenum">
              <a:rPr lang="en-US"/>
              <a:pPr>
                <a:defRPr/>
              </a:pPr>
              <a:t>‹#›</a:t>
            </a:fld>
            <a:endParaRPr lang="en-US" dirty="0"/>
          </a:p>
        </p:txBody>
      </p:sp>
    </p:spTree>
    <p:extLst>
      <p:ext uri="{BB962C8B-B14F-4D97-AF65-F5344CB8AC3E}">
        <p14:creationId xmlns:p14="http://schemas.microsoft.com/office/powerpoint/2010/main" val="2322055059"/>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904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12064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47164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42924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3040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4382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9891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496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411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514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FAAD2DA4-ACED-4A41-A29B-3EFC4702F5A2}" type="slidenum">
              <a:rPr lang="en-US"/>
              <a:pPr>
                <a:defRPr/>
              </a:pPr>
              <a:t>‹#›</a:t>
            </a:fld>
            <a:endParaRPr lang="en-US" dirty="0"/>
          </a:p>
        </p:txBody>
      </p:sp>
    </p:spTree>
    <p:extLst>
      <p:ext uri="{BB962C8B-B14F-4D97-AF65-F5344CB8AC3E}">
        <p14:creationId xmlns:p14="http://schemas.microsoft.com/office/powerpoint/2010/main" val="1264519791"/>
      </p:ext>
    </p:extLst>
  </p:cSld>
  <p:clrMapOvr>
    <a:masterClrMapping/>
  </p:clrMapOvr>
  <p:transition xmlns:p14="http://schemas.microsoft.com/office/powerpoint/2010/main"/>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0323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55403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3753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5414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1105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719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3942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3242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406009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3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4415A0B-52D9-49F3-8EEC-EC2026D88C1D}" type="slidenum">
              <a:rPr lang="en-US"/>
              <a:pPr>
                <a:defRPr/>
              </a:pPr>
              <a:t>‹#›</a:t>
            </a:fld>
            <a:endParaRPr lang="en-US" dirty="0"/>
          </a:p>
        </p:txBody>
      </p:sp>
    </p:spTree>
    <p:extLst>
      <p:ext uri="{BB962C8B-B14F-4D97-AF65-F5344CB8AC3E}">
        <p14:creationId xmlns:p14="http://schemas.microsoft.com/office/powerpoint/2010/main" val="3054930124"/>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013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80088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227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8547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67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52794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6838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530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9861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84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buClr>
                <a:srgbClr val="75914D"/>
              </a:buClr>
              <a:buFontTx/>
              <a:buChar char="•"/>
              <a:defRPr/>
            </a:lvl1pPr>
          </a:lstStyle>
          <a:p>
            <a:pPr>
              <a:defRPr/>
            </a:pPr>
            <a:fld id="{3DDC38E5-876D-4E19-A918-1E3F6A2D6C9D}" type="slidenum">
              <a:rPr lang="en-US"/>
              <a:pPr>
                <a:defRPr/>
              </a:pPr>
              <a:t>‹#›</a:t>
            </a:fld>
            <a:endParaRPr lang="en-US"/>
          </a:p>
        </p:txBody>
      </p:sp>
    </p:spTree>
    <p:extLst>
      <p:ext uri="{BB962C8B-B14F-4D97-AF65-F5344CB8AC3E}">
        <p14:creationId xmlns:p14="http://schemas.microsoft.com/office/powerpoint/2010/main" val="492997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spcBef>
                <a:spcPct val="20000"/>
              </a:spcBef>
              <a:buClr>
                <a:srgbClr val="75914D"/>
              </a:buClr>
              <a:buFontTx/>
              <a:buChar char="•"/>
              <a:defRPr>
                <a:cs typeface="Arial" charset="0"/>
              </a:defRPr>
            </a:lvl1pPr>
          </a:lstStyle>
          <a:p>
            <a:pPr>
              <a:defRPr/>
            </a:pPr>
            <a:fld id="{A70639D4-D330-487E-AB08-CB959879A98F}" type="slidenum">
              <a:rPr lang="en-US"/>
              <a:pPr>
                <a:defRPr/>
              </a:pPr>
              <a:t>‹#›</a:t>
            </a:fld>
            <a:endParaRPr lang="en-US" dirty="0"/>
          </a:p>
        </p:txBody>
      </p:sp>
    </p:spTree>
    <p:extLst>
      <p:ext uri="{BB962C8B-B14F-4D97-AF65-F5344CB8AC3E}">
        <p14:creationId xmlns:p14="http://schemas.microsoft.com/office/powerpoint/2010/main" val="82853574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555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9618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4562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14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0648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456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0441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984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5467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7361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9968953"/>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23334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7349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7141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3054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92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743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7786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114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2929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97023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450389"/>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5527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76626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35159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26686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28994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022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26763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9363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3047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635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5589525"/>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9078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371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520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4774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45678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7257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2892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764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01580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5334000"/>
            <a:ext cx="4038600" cy="79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334000"/>
            <a:ext cx="4038600" cy="79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510126"/>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8250091" y="2296884"/>
            <a:ext cx="184731" cy="369332"/>
          </a:xfrm>
          <a:prstGeom prst="rect">
            <a:avLst/>
          </a:prstGeom>
          <a:noFill/>
        </p:spPr>
        <p:txBody>
          <a:bodyPr wrap="none" rtlCol="0">
            <a:spAutoFit/>
          </a:bodyPr>
          <a:lstStyle/>
          <a:p>
            <a:pPr defTabSz="457200"/>
            <a:endParaRPr lang="en-US" dirty="0">
              <a:solidFill>
                <a:srgbClr val="54585A"/>
              </a:solidFill>
              <a:latin typeface="Arial"/>
            </a:endParaRPr>
          </a:p>
        </p:txBody>
      </p:sp>
      <p:sp>
        <p:nvSpPr>
          <p:cNvPr id="21" name="Title 1"/>
          <p:cNvSpPr>
            <a:spLocks noGrp="1"/>
          </p:cNvSpPr>
          <p:nvPr>
            <p:ph type="ctrTitle" hasCustomPrompt="1"/>
          </p:nvPr>
        </p:nvSpPr>
        <p:spPr>
          <a:xfrm>
            <a:off x="457200" y="2590800"/>
            <a:ext cx="6553200" cy="734591"/>
          </a:xfrm>
        </p:spPr>
        <p:txBody>
          <a:bodyPr lIns="0" rIns="0" anchor="t">
            <a:noAutofit/>
          </a:bodyPr>
          <a:lstStyle>
            <a:lvl1pPr algn="l">
              <a:defRPr sz="4000" b="1" baseline="0">
                <a:solidFill>
                  <a:schemeClr val="tx1"/>
                </a:solidFill>
                <a:effectLst/>
              </a:defRPr>
            </a:lvl1pPr>
          </a:lstStyle>
          <a:p>
            <a:r>
              <a:rPr lang="en-US" dirty="0" smtClean="0"/>
              <a:t>Presentation Title</a:t>
            </a:r>
            <a:endParaRPr lang="en-US" dirty="0"/>
          </a:p>
        </p:txBody>
      </p:sp>
      <p:sp>
        <p:nvSpPr>
          <p:cNvPr id="22" name="Subtitle 2"/>
          <p:cNvSpPr>
            <a:spLocks noGrp="1"/>
          </p:cNvSpPr>
          <p:nvPr>
            <p:ph type="subTitle" idx="1" hasCustomPrompt="1"/>
          </p:nvPr>
        </p:nvSpPr>
        <p:spPr>
          <a:xfrm>
            <a:off x="457200" y="3429000"/>
            <a:ext cx="6553200" cy="1828800"/>
          </a:xfrm>
        </p:spPr>
        <p:txBody>
          <a:bodyPr lIns="0" rIns="0" anchor="t">
            <a:noAutofit/>
          </a:bodyPr>
          <a:lstStyle>
            <a:lvl1pPr marL="0" indent="0" algn="l">
              <a:buNone/>
              <a:defRPr sz="2800" b="1">
                <a:solidFill>
                  <a:srgbClr val="9100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Title</a:t>
            </a:r>
            <a:endParaRPr lang="en-US" dirty="0"/>
          </a:p>
        </p:txBody>
      </p:sp>
      <p:pic>
        <p:nvPicPr>
          <p:cNvPr id="9" name="Picture 8" descr="bigstock-Wave-Abstract-1207585_2.jpg"/>
          <p:cNvPicPr>
            <a:picLocks/>
          </p:cNvPicPr>
          <p:nvPr userDrawn="1"/>
        </p:nvPicPr>
        <p:blipFill rotWithShape="1">
          <a:blip r:embed="rId2" cstate="print">
            <a:extLst>
              <a:ext uri="{28A0092B-C50C-407E-A947-70E740481C1C}">
                <a14:useLocalDpi xmlns:a14="http://schemas.microsoft.com/office/drawing/2010/main"/>
              </a:ext>
            </a:extLst>
          </a:blip>
          <a:srcRect l="18006" r="-961"/>
          <a:stretch/>
        </p:blipFill>
        <p:spPr>
          <a:xfrm>
            <a:off x="7315200" y="-1"/>
            <a:ext cx="1856232" cy="6876288"/>
          </a:xfrm>
          <a:prstGeom prst="rect">
            <a:avLst/>
          </a:prstGeom>
        </p:spPr>
      </p:pic>
      <p:pic>
        <p:nvPicPr>
          <p:cNvPr id="5" name="Picture 4" descr="051415-ICLE_logo_lockup-RGB-200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143000"/>
            <a:ext cx="4572000" cy="882396"/>
          </a:xfrm>
          <a:prstGeom prst="rect">
            <a:avLst/>
          </a:prstGeom>
        </p:spPr>
      </p:pic>
      <p:pic>
        <p:nvPicPr>
          <p:cNvPr id="2" name="Picture 1" descr="Screen Shot 2016-02-09 at 3.00.33 P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7375" y="5829300"/>
            <a:ext cx="1266825" cy="590550"/>
          </a:xfrm>
          <a:prstGeom prst="rect">
            <a:avLst/>
          </a:prstGeom>
        </p:spPr>
      </p:pic>
      <p:pic>
        <p:nvPicPr>
          <p:cNvPr id="3" name="Picture 2" descr="Screen Shot 2016-02-09 at 3.00.14 P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6096000"/>
            <a:ext cx="3810000" cy="304800"/>
          </a:xfrm>
          <a:prstGeom prst="rect">
            <a:avLst/>
          </a:prstGeom>
        </p:spPr>
      </p:pic>
    </p:spTree>
    <p:extLst>
      <p:ext uri="{BB962C8B-B14F-4D97-AF65-F5344CB8AC3E}">
        <p14:creationId xmlns:p14="http://schemas.microsoft.com/office/powerpoint/2010/main" val="3881319231"/>
      </p:ext>
    </p:extLst>
  </p:cSld>
  <p:clrMapOvr>
    <a:masterClrMapping/>
  </p:clrMapOvr>
  <p:timing>
    <p:tnLst>
      <p:par>
        <p:cTn xmlns:p14="http://schemas.microsoft.com/office/powerpoint/2010/mai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lvl1pPr>
              <a:defRPr>
                <a:solidFill>
                  <a:srgbClr val="91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3046927"/>
      </p:ext>
    </p:extLst>
  </p:cSld>
  <p:clrMapOvr>
    <a:masterClrMapping/>
  </p:clrMapOvr>
  <p:timing>
    <p:tnLst>
      <p:par>
        <p:cTn xmlns:p14="http://schemas.microsoft.com/office/powerpoint/2010/mai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hasCustomPrompt="1"/>
          </p:nvPr>
        </p:nvSpPr>
        <p:spPr>
          <a:xfrm>
            <a:off x="0" y="1219200"/>
            <a:ext cx="9144000" cy="2209800"/>
          </a:xfrm>
          <a:ln>
            <a:solidFill>
              <a:schemeClr val="tx1"/>
            </a:solidFill>
          </a:ln>
        </p:spPr>
        <p:txBody>
          <a:bodyPr/>
          <a:lstStyle>
            <a:lvl1pPr marL="0" indent="0">
              <a:buNone/>
              <a:defRPr/>
            </a:lvl1pPr>
          </a:lstStyle>
          <a:p>
            <a:r>
              <a:rPr lang="en-US" dirty="0" smtClean="0"/>
              <a:t> Picture</a:t>
            </a:r>
            <a:endParaRPr lang="en-US" dirty="0"/>
          </a:p>
        </p:txBody>
      </p:sp>
      <p:sp>
        <p:nvSpPr>
          <p:cNvPr id="6" name="Text Placeholder 5"/>
          <p:cNvSpPr>
            <a:spLocks noGrp="1"/>
          </p:cNvSpPr>
          <p:nvPr>
            <p:ph type="body" sz="quarter" idx="11"/>
          </p:nvPr>
        </p:nvSpPr>
        <p:spPr>
          <a:xfrm>
            <a:off x="457200" y="3581400"/>
            <a:ext cx="2590800"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8" name="Text Placeholder 7"/>
          <p:cNvSpPr>
            <a:spLocks noGrp="1"/>
          </p:cNvSpPr>
          <p:nvPr>
            <p:ph type="body" sz="quarter" idx="12"/>
          </p:nvPr>
        </p:nvSpPr>
        <p:spPr>
          <a:xfrm>
            <a:off x="3278124"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10" name="Text Placeholder 9"/>
          <p:cNvSpPr>
            <a:spLocks noGrp="1"/>
          </p:cNvSpPr>
          <p:nvPr>
            <p:ph type="body" sz="quarter" idx="13"/>
          </p:nvPr>
        </p:nvSpPr>
        <p:spPr>
          <a:xfrm>
            <a:off x="6096000"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Tree>
    <p:extLst>
      <p:ext uri="{BB962C8B-B14F-4D97-AF65-F5344CB8AC3E}">
        <p14:creationId xmlns:p14="http://schemas.microsoft.com/office/powerpoint/2010/main" val="3101011898"/>
      </p:ext>
    </p:extLst>
  </p:cSld>
  <p:clrMapOvr>
    <a:masterClrMapping/>
  </p:clrMapOvr>
  <p:timing>
    <p:tnLst>
      <p:par>
        <p:cTn xmlns:p14="http://schemas.microsoft.com/office/powerpoint/2010/mai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257800" y="1066800"/>
            <a:ext cx="3429000" cy="5029200"/>
          </a:xfrm>
        </p:spPr>
        <p:txBody>
          <a:bodyPr/>
          <a:lstStyle/>
          <a:p>
            <a:r>
              <a:rPr lang="en-US" smtClean="0"/>
              <a:t>Click icon to add picture</a:t>
            </a:r>
            <a:endParaRPr lang="en-US"/>
          </a:p>
        </p:txBody>
      </p:sp>
      <p:sp>
        <p:nvSpPr>
          <p:cNvPr id="6" name="Content Placeholder 5"/>
          <p:cNvSpPr>
            <a:spLocks noGrp="1"/>
          </p:cNvSpPr>
          <p:nvPr>
            <p:ph sz="quarter" idx="11"/>
          </p:nvPr>
        </p:nvSpPr>
        <p:spPr>
          <a:xfrm>
            <a:off x="457200" y="1066800"/>
            <a:ext cx="4724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2710209"/>
      </p:ext>
    </p:extLst>
  </p:cSld>
  <p:clrMapOvr>
    <a:masterClrMapping/>
  </p:clrMapOvr>
  <p:timing>
    <p:tnLst>
      <p:par>
        <p:cTn xmlns:p14="http://schemas.microsoft.com/office/powerpoint/2010/mai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3994150" cy="50292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0" y="1066800"/>
            <a:ext cx="3994150" cy="50292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103489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Title + Content + PG Callout">
    <p:spTree>
      <p:nvGrpSpPr>
        <p:cNvPr id="1" name=""/>
        <p:cNvGrpSpPr/>
        <p:nvPr/>
      </p:nvGrpSpPr>
      <p:grpSpPr>
        <a:xfrm>
          <a:off x="0" y="0"/>
          <a:ext cx="0" cy="0"/>
          <a:chOff x="0" y="0"/>
          <a:chExt cx="0" cy="0"/>
        </a:xfrm>
      </p:grpSpPr>
      <p:sp>
        <p:nvSpPr>
          <p:cNvPr id="7" name="Title 6"/>
          <p:cNvSpPr>
            <a:spLocks noGrp="1"/>
          </p:cNvSpPr>
          <p:nvPr>
            <p:ph type="title"/>
          </p:nvPr>
        </p:nvSpPr>
        <p:spPr>
          <a:xfrm>
            <a:off x="457200" y="384048"/>
            <a:ext cx="8229600" cy="630936"/>
          </a:xfrm>
          <a:prstGeom prst="rect">
            <a:avLst/>
          </a:prstGeom>
        </p:spPr>
        <p:txBody>
          <a:bodyPr/>
          <a:lstStyle>
            <a:lvl1pPr algn="l">
              <a:defRPr sz="3600" b="1">
                <a:solidFill>
                  <a:srgbClr val="54585A"/>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7200" y="1066800"/>
            <a:ext cx="8229600" cy="4953000"/>
          </a:xfrm>
          <a:prstGeom prst="rect">
            <a:avLst/>
          </a:prstGeom>
        </p:spPr>
        <p:txBody>
          <a:bodyPr>
            <a:normAutofit/>
          </a:bodyPr>
          <a:lstStyle>
            <a:lvl1pPr>
              <a:defRPr sz="32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8863717"/>
      </p:ext>
    </p:extLst>
  </p:cSld>
  <p:clrMapOvr>
    <a:masterClrMapping/>
  </p:clrMapOvr>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Text + Image + PG Call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57800" y="1066800"/>
            <a:ext cx="3429000" cy="5029200"/>
          </a:xfrm>
          <a:prstGeom prst="rect">
            <a:avLst/>
          </a:prstGeom>
        </p:spPr>
        <p:txBody>
          <a:bodyPr/>
          <a:lstStyle>
            <a:lvl1pPr>
              <a:defRPr sz="2800">
                <a:solidFill>
                  <a:srgbClr val="54585A"/>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6" name="Content Placeholder 5"/>
          <p:cNvSpPr>
            <a:spLocks noGrp="1"/>
          </p:cNvSpPr>
          <p:nvPr>
            <p:ph sz="quarter" idx="11"/>
          </p:nvPr>
        </p:nvSpPr>
        <p:spPr>
          <a:xfrm>
            <a:off x="457200" y="1066800"/>
            <a:ext cx="472440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9660168"/>
      </p:ext>
    </p:extLst>
  </p:cSld>
  <p:clrMapOvr>
    <a:masterClrMapping/>
  </p:clrMapOvr>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wo Columns + PG Call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399415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0" y="1066800"/>
            <a:ext cx="3994150" cy="50292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5259666"/>
      </p:ext>
    </p:extLst>
  </p:cSld>
  <p:clrMapOvr>
    <a:masterClrMapping/>
  </p:clrMapOvr>
  <p:timing>
    <p:tnLst>
      <p:par>
        <p:cTn xmlns:p14="http://schemas.microsoft.com/office/powerpoint/2010/mai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Title + Computer Monitor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9" y="1143000"/>
            <a:ext cx="6096001" cy="506863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56232" y="1490397"/>
            <a:ext cx="5422392" cy="3352800"/>
          </a:xfrm>
          <a:prstGeom prst="roundRect">
            <a:avLst>
              <a:gd name="adj" fmla="val 904"/>
            </a:avLst>
          </a:prstGeom>
          <a:ln>
            <a:noFill/>
          </a:ln>
        </p:spPr>
        <p:txBody>
          <a:bodyPr/>
          <a:lstStyle/>
          <a:p>
            <a:r>
              <a:rPr lang="en-US" smtClean="0"/>
              <a:t>Click icon to add picture</a:t>
            </a:r>
            <a:endParaRPr lang="en-US" dirty="0"/>
          </a:p>
        </p:txBody>
      </p:sp>
    </p:spTree>
    <p:extLst>
      <p:ext uri="{BB962C8B-B14F-4D97-AF65-F5344CB8AC3E}">
        <p14:creationId xmlns:p14="http://schemas.microsoft.com/office/powerpoint/2010/main" val="360675851"/>
      </p:ext>
    </p:extLst>
  </p:cSld>
  <p:clrMapOvr>
    <a:masterClrMapping/>
  </p:clrMapOvr>
  <p:timing>
    <p:tnLst>
      <p:par>
        <p:cTn xmlns:p14="http://schemas.microsoft.com/office/powerpoint/2010/mai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Title + Laptop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689" y="1066800"/>
            <a:ext cx="7742622"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01368" y="1481328"/>
            <a:ext cx="5532120" cy="3438144"/>
          </a:xfrm>
          <a:prstGeom prst="roundRect">
            <a:avLst>
              <a:gd name="adj" fmla="val 284"/>
            </a:avLst>
          </a:prstGeom>
        </p:spPr>
        <p:txBody>
          <a:bodyPr/>
          <a:lstStyle/>
          <a:p>
            <a:r>
              <a:rPr lang="en-US" smtClean="0"/>
              <a:t>Click icon to add picture</a:t>
            </a:r>
            <a:endParaRPr lang="en-US"/>
          </a:p>
        </p:txBody>
      </p:sp>
    </p:spTree>
    <p:extLst>
      <p:ext uri="{BB962C8B-B14F-4D97-AF65-F5344CB8AC3E}">
        <p14:creationId xmlns:p14="http://schemas.microsoft.com/office/powerpoint/2010/main" val="1561610485"/>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0394171"/>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Title + ipad 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098071" y="481680"/>
            <a:ext cx="4947858" cy="63246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2066544" y="1752600"/>
            <a:ext cx="5084064" cy="3794760"/>
          </a:xfrm>
        </p:spPr>
        <p:txBody>
          <a:bodyPr/>
          <a:lstStyle/>
          <a:p>
            <a:r>
              <a:rPr lang="en-US" smtClean="0"/>
              <a:t>Click icon to add picture</a:t>
            </a:r>
            <a:endParaRPr lang="en-US" dirty="0"/>
          </a:p>
        </p:txBody>
      </p:sp>
    </p:spTree>
    <p:extLst>
      <p:ext uri="{BB962C8B-B14F-4D97-AF65-F5344CB8AC3E}">
        <p14:creationId xmlns:p14="http://schemas.microsoft.com/office/powerpoint/2010/main" val="2922526332"/>
      </p:ext>
    </p:extLst>
  </p:cSld>
  <p:clrMapOvr>
    <a:masterClrMapping/>
  </p:clrMapOvr>
  <p:timing>
    <p:tnLst>
      <p:par>
        <p:cTn xmlns:p14="http://schemas.microsoft.com/office/powerpoint/2010/mai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Title + ipad Vertical +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219200"/>
            <a:ext cx="3874827"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914400" y="1676400"/>
            <a:ext cx="2971800" cy="3977640"/>
          </a:xfrm>
        </p:spPr>
        <p:txBody>
          <a:bodyPr/>
          <a:lstStyle/>
          <a:p>
            <a:r>
              <a:rPr lang="en-US" smtClean="0"/>
              <a:t>Click icon to add picture</a:t>
            </a:r>
            <a:endParaRPr lang="en-US"/>
          </a:p>
        </p:txBody>
      </p:sp>
      <p:sp>
        <p:nvSpPr>
          <p:cNvPr id="6" name="Content Placeholder 2"/>
          <p:cNvSpPr>
            <a:spLocks noGrp="1"/>
          </p:cNvSpPr>
          <p:nvPr>
            <p:ph sz="half" idx="1"/>
          </p:nvPr>
        </p:nvSpPr>
        <p:spPr>
          <a:xfrm>
            <a:off x="4648200" y="1115568"/>
            <a:ext cx="4038600" cy="4904232"/>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4563173"/>
      </p:ext>
    </p:extLst>
  </p:cSld>
  <p:clrMapOvr>
    <a:masterClrMapping/>
  </p:clrMapOvr>
  <p:timing>
    <p:tnLst>
      <p:par>
        <p:cTn xmlns:p14="http://schemas.microsoft.com/office/powerpoint/2010/mai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9348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Title 1"/>
          <p:cNvSpPr>
            <a:spLocks noGrp="1"/>
          </p:cNvSpPr>
          <p:nvPr>
            <p:ph type="ctrTitle"/>
          </p:nvPr>
        </p:nvSpPr>
        <p:spPr>
          <a:xfrm>
            <a:off x="914400" y="2590800"/>
            <a:ext cx="6384925" cy="734591"/>
          </a:xfrm>
        </p:spPr>
        <p:txBody>
          <a:bodyPr lIns="0" rIns="0" anchor="t">
            <a:noAutofit/>
          </a:bodyPr>
          <a:lstStyle>
            <a:lvl1pPr algn="l">
              <a:defRPr sz="4000" b="1">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914400" y="3428999"/>
            <a:ext cx="6400800" cy="1840543"/>
          </a:xfrm>
        </p:spPr>
        <p:txBody>
          <a:bodyPr lIns="0" rIns="0" anchor="t">
            <a:noAutofit/>
          </a:bodyPr>
          <a:lstStyle>
            <a:lvl1pPr marL="0" indent="0" algn="l">
              <a:buNone/>
              <a:defRPr sz="2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1676400"/>
            <a:ext cx="3538165" cy="682866"/>
          </a:xfrm>
          <a:prstGeom prst="rect">
            <a:avLst/>
          </a:prstGeom>
        </p:spPr>
      </p:pic>
    </p:spTree>
    <p:extLst>
      <p:ext uri="{BB962C8B-B14F-4D97-AF65-F5344CB8AC3E}">
        <p14:creationId xmlns:p14="http://schemas.microsoft.com/office/powerpoint/2010/main" val="585574000"/>
      </p:ext>
    </p:extLst>
  </p:cSld>
  <p:clrMapOvr>
    <a:masterClrMapping/>
  </p:clrMapOvr>
  <p:timing>
    <p:tnLst>
      <p:par>
        <p:cTn xmlns:p14="http://schemas.microsoft.com/office/powerpoint/2010/mai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34445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8250091" y="2296884"/>
            <a:ext cx="184731" cy="369332"/>
          </a:xfrm>
          <a:prstGeom prst="rect">
            <a:avLst/>
          </a:prstGeom>
          <a:noFill/>
        </p:spPr>
        <p:txBody>
          <a:bodyPr wrap="none" rtlCol="0">
            <a:spAutoFit/>
          </a:bodyPr>
          <a:lstStyle/>
          <a:p>
            <a:pPr defTabSz="457200"/>
            <a:endParaRPr lang="en-US" dirty="0">
              <a:solidFill>
                <a:srgbClr val="54585A"/>
              </a:solidFill>
              <a:latin typeface="Arial"/>
            </a:endParaRPr>
          </a:p>
        </p:txBody>
      </p:sp>
      <p:sp>
        <p:nvSpPr>
          <p:cNvPr id="21" name="Title 1"/>
          <p:cNvSpPr>
            <a:spLocks noGrp="1"/>
          </p:cNvSpPr>
          <p:nvPr>
            <p:ph type="ctrTitle"/>
          </p:nvPr>
        </p:nvSpPr>
        <p:spPr>
          <a:xfrm>
            <a:off x="457200" y="2590800"/>
            <a:ext cx="6553200" cy="734591"/>
          </a:xfrm>
        </p:spPr>
        <p:txBody>
          <a:bodyPr lIns="0" rIns="0" anchor="t">
            <a:noAutofit/>
          </a:bodyPr>
          <a:lstStyle>
            <a:lvl1pPr algn="l">
              <a:defRPr sz="4000" b="1">
                <a:solidFill>
                  <a:schemeClr val="tx1"/>
                </a:solidFill>
                <a:effectLst/>
              </a:defRPr>
            </a:lvl1pPr>
          </a:lstStyle>
          <a:p>
            <a:r>
              <a:rPr lang="en-US" smtClean="0"/>
              <a:t>Click to edit Master title style</a:t>
            </a:r>
            <a:endParaRPr lang="en-US" dirty="0"/>
          </a:p>
        </p:txBody>
      </p:sp>
      <p:sp>
        <p:nvSpPr>
          <p:cNvPr id="22" name="Subtitle 2"/>
          <p:cNvSpPr>
            <a:spLocks noGrp="1"/>
          </p:cNvSpPr>
          <p:nvPr>
            <p:ph type="subTitle" idx="1"/>
          </p:nvPr>
        </p:nvSpPr>
        <p:spPr>
          <a:xfrm>
            <a:off x="457200" y="3429000"/>
            <a:ext cx="6553200" cy="1828800"/>
          </a:xfrm>
        </p:spPr>
        <p:txBody>
          <a:bodyPr lIns="0" rIns="0" anchor="t">
            <a:noAutofit/>
          </a:bodyPr>
          <a:lstStyle>
            <a:lvl1pPr marL="0" indent="0" algn="l">
              <a:buNone/>
              <a:defRPr sz="2800" b="1">
                <a:solidFill>
                  <a:srgbClr val="8000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bigstock-Wave-Abstract-1207585_2.jpg"/>
          <p:cNvPicPr>
            <a:picLocks/>
          </p:cNvPicPr>
          <p:nvPr userDrawn="1"/>
        </p:nvPicPr>
        <p:blipFill rotWithShape="1">
          <a:blip r:embed="rId2" cstate="print">
            <a:extLst>
              <a:ext uri="{28A0092B-C50C-407E-A947-70E740481C1C}">
                <a14:useLocalDpi xmlns:a14="http://schemas.microsoft.com/office/drawing/2010/main"/>
              </a:ext>
            </a:extLst>
          </a:blip>
          <a:srcRect l="18006" r="-961"/>
          <a:stretch/>
        </p:blipFill>
        <p:spPr>
          <a:xfrm>
            <a:off x="7315200" y="-1"/>
            <a:ext cx="1856232" cy="6876288"/>
          </a:xfrm>
          <a:prstGeom prst="rect">
            <a:avLst/>
          </a:prstGeom>
        </p:spPr>
      </p:pic>
      <p:pic>
        <p:nvPicPr>
          <p:cNvPr id="5" name="Picture 4" descr="051415-ICLE_logo_lockup-RGB-200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143000"/>
            <a:ext cx="4572000" cy="882396"/>
          </a:xfrm>
          <a:prstGeom prst="rect">
            <a:avLst/>
          </a:prstGeom>
        </p:spPr>
      </p:pic>
      <p:pic>
        <p:nvPicPr>
          <p:cNvPr id="2" name="Picture 1" descr="Screen Shot 2016-02-09 at 3.00.33 P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5638800"/>
            <a:ext cx="1689100" cy="787400"/>
          </a:xfrm>
          <a:prstGeom prst="rect">
            <a:avLst/>
          </a:prstGeom>
        </p:spPr>
      </p:pic>
      <p:pic>
        <p:nvPicPr>
          <p:cNvPr id="3" name="Picture 2" descr="Screen Shot 2016-02-09 at 3.00.14 P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6096000"/>
            <a:ext cx="3810000" cy="304800"/>
          </a:xfrm>
          <a:prstGeom prst="rect">
            <a:avLst/>
          </a:prstGeom>
        </p:spPr>
      </p:pic>
    </p:spTree>
    <p:extLst>
      <p:ext uri="{BB962C8B-B14F-4D97-AF65-F5344CB8AC3E}">
        <p14:creationId xmlns:p14="http://schemas.microsoft.com/office/powerpoint/2010/main" val="2236056861"/>
      </p:ext>
    </p:extLst>
  </p:cSld>
  <p:clrMapOvr>
    <a:masterClrMapping/>
  </p:clrMapOvr>
  <p:timing>
    <p:tnLst>
      <p:par>
        <p:cTn xmlns:p14="http://schemas.microsoft.com/office/powerpoint/2010/mai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3461774"/>
      </p:ext>
    </p:extLst>
  </p:cSld>
  <p:clrMapOvr>
    <a:masterClrMapping/>
  </p:clrMapOvr>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hasCustomPrompt="1"/>
          </p:nvPr>
        </p:nvSpPr>
        <p:spPr>
          <a:xfrm>
            <a:off x="0" y="1219200"/>
            <a:ext cx="9144000" cy="2209800"/>
          </a:xfrm>
          <a:ln>
            <a:solidFill>
              <a:schemeClr val="tx1"/>
            </a:solidFill>
          </a:ln>
        </p:spPr>
        <p:txBody>
          <a:bodyPr/>
          <a:lstStyle>
            <a:lvl1pPr marL="0" indent="0">
              <a:buNone/>
              <a:defRPr/>
            </a:lvl1pPr>
          </a:lstStyle>
          <a:p>
            <a:r>
              <a:rPr lang="en-US" dirty="0" smtClean="0"/>
              <a:t> Picture</a:t>
            </a:r>
            <a:endParaRPr lang="en-US" dirty="0"/>
          </a:p>
        </p:txBody>
      </p:sp>
      <p:sp>
        <p:nvSpPr>
          <p:cNvPr id="6" name="Text Placeholder 5"/>
          <p:cNvSpPr>
            <a:spLocks noGrp="1"/>
          </p:cNvSpPr>
          <p:nvPr>
            <p:ph type="body" sz="quarter" idx="11"/>
          </p:nvPr>
        </p:nvSpPr>
        <p:spPr>
          <a:xfrm>
            <a:off x="457200" y="3581400"/>
            <a:ext cx="2590800"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8" name="Text Placeholder 7"/>
          <p:cNvSpPr>
            <a:spLocks noGrp="1"/>
          </p:cNvSpPr>
          <p:nvPr>
            <p:ph type="body" sz="quarter" idx="12"/>
          </p:nvPr>
        </p:nvSpPr>
        <p:spPr>
          <a:xfrm>
            <a:off x="3278124"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
        <p:nvSpPr>
          <p:cNvPr id="10" name="Text Placeholder 9"/>
          <p:cNvSpPr>
            <a:spLocks noGrp="1"/>
          </p:cNvSpPr>
          <p:nvPr>
            <p:ph type="body" sz="quarter" idx="13"/>
          </p:nvPr>
        </p:nvSpPr>
        <p:spPr>
          <a:xfrm>
            <a:off x="6096000" y="3581400"/>
            <a:ext cx="2587752" cy="2743200"/>
          </a:xfrm>
        </p:spPr>
        <p:txBody>
          <a:bodyPr/>
          <a:lstStyle>
            <a:lvl1pPr marL="0" indent="0">
              <a:buNone/>
              <a:defRPr sz="2400"/>
            </a:lvl1pPr>
            <a:lvl2pPr marL="230187" indent="0">
              <a:buNone/>
              <a:defRPr sz="2400"/>
            </a:lvl2pPr>
            <a:lvl3pPr marL="454025" indent="0">
              <a:buNone/>
              <a:defRPr sz="2400"/>
            </a:lvl3pPr>
            <a:lvl4pPr marL="684212" indent="0">
              <a:buNone/>
              <a:defRPr sz="2400"/>
            </a:lvl4pPr>
            <a:lvl5pPr marL="914400" indent="0">
              <a:buNone/>
              <a:defRPr sz="2400"/>
            </a:lvl5pPr>
          </a:lstStyle>
          <a:p>
            <a:pPr lvl="0"/>
            <a:r>
              <a:rPr lang="en-US" smtClean="0"/>
              <a:t>Click to edit Master text styles</a:t>
            </a:r>
          </a:p>
        </p:txBody>
      </p:sp>
    </p:spTree>
    <p:extLst>
      <p:ext uri="{BB962C8B-B14F-4D97-AF65-F5344CB8AC3E}">
        <p14:creationId xmlns:p14="http://schemas.microsoft.com/office/powerpoint/2010/main" val="1580009866"/>
      </p:ext>
    </p:extLst>
  </p:cSld>
  <p:clrMapOvr>
    <a:masterClrMapping/>
  </p:clrMapOvr>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257800" y="1066800"/>
            <a:ext cx="3429000" cy="5181600"/>
          </a:xfrm>
        </p:spPr>
        <p:txBody>
          <a:bodyPr/>
          <a:lstStyle/>
          <a:p>
            <a:r>
              <a:rPr lang="en-US" smtClean="0"/>
              <a:t>Drag picture to placeholder or click icon to add</a:t>
            </a:r>
            <a:endParaRPr lang="en-US"/>
          </a:p>
        </p:txBody>
      </p:sp>
      <p:sp>
        <p:nvSpPr>
          <p:cNvPr id="6" name="Content Placeholder 5"/>
          <p:cNvSpPr>
            <a:spLocks noGrp="1"/>
          </p:cNvSpPr>
          <p:nvPr>
            <p:ph sz="quarter" idx="11"/>
          </p:nvPr>
        </p:nvSpPr>
        <p:spPr>
          <a:xfrm>
            <a:off x="457200" y="1066800"/>
            <a:ext cx="47244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6423250"/>
      </p:ext>
    </p:extLst>
  </p:cSld>
  <p:clrMapOvr>
    <a:masterClrMapping/>
  </p:clrMapOvr>
  <p:timing>
    <p:tnLst>
      <p:par>
        <p:cTn xmlns:p14="http://schemas.microsoft.com/office/powerpoint/2010/mai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2804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3994150" cy="51816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0" y="1066800"/>
            <a:ext cx="3994150" cy="5181600"/>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1759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0312476"/>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Title + Content + PG Callout">
    <p:spTree>
      <p:nvGrpSpPr>
        <p:cNvPr id="1" name=""/>
        <p:cNvGrpSpPr/>
        <p:nvPr/>
      </p:nvGrpSpPr>
      <p:grpSpPr>
        <a:xfrm>
          <a:off x="0" y="0"/>
          <a:ext cx="0" cy="0"/>
          <a:chOff x="0" y="0"/>
          <a:chExt cx="0" cy="0"/>
        </a:xfrm>
      </p:grpSpPr>
      <p:sp>
        <p:nvSpPr>
          <p:cNvPr id="7" name="Title 6"/>
          <p:cNvSpPr>
            <a:spLocks noGrp="1"/>
          </p:cNvSpPr>
          <p:nvPr>
            <p:ph type="title"/>
          </p:nvPr>
        </p:nvSpPr>
        <p:spPr>
          <a:xfrm>
            <a:off x="457200" y="384048"/>
            <a:ext cx="8229600" cy="630936"/>
          </a:xfrm>
          <a:prstGeom prst="rect">
            <a:avLst/>
          </a:prstGeom>
        </p:spPr>
        <p:txBody>
          <a:bodyPr/>
          <a:lstStyle>
            <a:lvl1pPr algn="l">
              <a:defRPr sz="3600" b="1">
                <a:solidFill>
                  <a:srgbClr val="54585A"/>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7200" y="1066800"/>
            <a:ext cx="8229600" cy="5181600"/>
          </a:xfrm>
          <a:prstGeom prst="rect">
            <a:avLst/>
          </a:prstGeom>
        </p:spPr>
        <p:txBody>
          <a:bodyPr>
            <a:normAutofit/>
          </a:bodyPr>
          <a:lstStyle>
            <a:lvl1pPr>
              <a:defRPr sz="32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8581990"/>
      </p:ext>
    </p:extLst>
  </p:cSld>
  <p:clrMapOvr>
    <a:masterClrMapping/>
  </p:clrMapOvr>
  <p:timing>
    <p:tnLst>
      <p:par>
        <p:cTn xmlns:p14="http://schemas.microsoft.com/office/powerpoint/2010/mai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Text + Image + PG Call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57800" y="1066800"/>
            <a:ext cx="3429000" cy="5181600"/>
          </a:xfrm>
          <a:prstGeom prst="rect">
            <a:avLst/>
          </a:prstGeom>
        </p:spPr>
        <p:txBody>
          <a:bodyPr/>
          <a:lstStyle>
            <a:lvl1pPr>
              <a:defRPr sz="2800">
                <a:solidFill>
                  <a:srgbClr val="54585A"/>
                </a:solidFill>
                <a:latin typeface="Arial" panose="020B0604020202020204" pitchFamily="34" charset="0"/>
                <a:cs typeface="Arial" panose="020B0604020202020204" pitchFamily="34" charset="0"/>
              </a:defRPr>
            </a:lvl1pPr>
          </a:lstStyle>
          <a:p>
            <a:r>
              <a:rPr lang="en-US" smtClean="0"/>
              <a:t>Drag picture to placeholder or click icon to add</a:t>
            </a:r>
            <a:endParaRPr lang="en-US"/>
          </a:p>
        </p:txBody>
      </p:sp>
      <p:sp>
        <p:nvSpPr>
          <p:cNvPr id="6" name="Content Placeholder 5"/>
          <p:cNvSpPr>
            <a:spLocks noGrp="1"/>
          </p:cNvSpPr>
          <p:nvPr>
            <p:ph sz="quarter" idx="11"/>
          </p:nvPr>
        </p:nvSpPr>
        <p:spPr>
          <a:xfrm>
            <a:off x="457200" y="1066800"/>
            <a:ext cx="4724400" cy="51816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400">
                <a:solidFill>
                  <a:srgbClr val="54585A"/>
                </a:solidFill>
                <a:latin typeface="Arial" panose="020B0604020202020204" pitchFamily="34" charset="0"/>
                <a:cs typeface="Arial" panose="020B0604020202020204" pitchFamily="34" charset="0"/>
              </a:defRPr>
            </a:lvl2pPr>
            <a:lvl3pPr>
              <a:defRPr sz="2000">
                <a:solidFill>
                  <a:srgbClr val="54585A"/>
                </a:solidFill>
                <a:latin typeface="Arial" panose="020B0604020202020204" pitchFamily="34" charset="0"/>
                <a:cs typeface="Arial" panose="020B0604020202020204" pitchFamily="34" charset="0"/>
              </a:defRPr>
            </a:lvl3pPr>
            <a:lvl4pPr>
              <a:defRPr sz="1800">
                <a:solidFill>
                  <a:srgbClr val="54585A"/>
                </a:solidFill>
                <a:latin typeface="Arial" panose="020B0604020202020204" pitchFamily="34" charset="0"/>
                <a:cs typeface="Arial" panose="020B0604020202020204" pitchFamily="34" charset="0"/>
              </a:defRPr>
            </a:lvl4pPr>
            <a:lvl5pPr>
              <a:defRPr sz="1800">
                <a:solidFill>
                  <a:srgbClr val="54585A"/>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6621823"/>
      </p:ext>
    </p:extLst>
  </p:cSld>
  <p:clrMapOvr>
    <a:masterClrMapping/>
  </p:clrMapOvr>
  <p:timing>
    <p:tnLst>
      <p:par>
        <p:cTn xmlns:p14="http://schemas.microsoft.com/office/powerpoint/2010/mai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Two Columns + PG Call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3994150" cy="52578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2650" y="1066800"/>
            <a:ext cx="3994150" cy="5257800"/>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5035132"/>
      </p:ext>
    </p:extLst>
  </p:cSld>
  <p:clrMapOvr>
    <a:masterClrMapping/>
  </p:clrMapOvr>
  <p:timing>
    <p:tnLst>
      <p:par>
        <p:cTn xmlns:p14="http://schemas.microsoft.com/office/powerpoint/2010/mai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itle + Computer Monitor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9" y="1143000"/>
            <a:ext cx="6096001" cy="506863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56232" y="1490397"/>
            <a:ext cx="5422392" cy="3352800"/>
          </a:xfrm>
          <a:prstGeom prst="roundRect">
            <a:avLst>
              <a:gd name="adj" fmla="val 904"/>
            </a:avLst>
          </a:prstGeom>
          <a:ln>
            <a:noFill/>
          </a:ln>
        </p:spPr>
        <p:txBody>
          <a:bodyPr/>
          <a:lstStyle/>
          <a:p>
            <a:r>
              <a:rPr lang="en-US" smtClean="0"/>
              <a:t>Drag picture to placeholder or click icon to add</a:t>
            </a:r>
            <a:endParaRPr lang="en-US" dirty="0"/>
          </a:p>
        </p:txBody>
      </p:sp>
    </p:spTree>
    <p:extLst>
      <p:ext uri="{BB962C8B-B14F-4D97-AF65-F5344CB8AC3E}">
        <p14:creationId xmlns:p14="http://schemas.microsoft.com/office/powerpoint/2010/main" val="48232790"/>
      </p:ext>
    </p:extLst>
  </p:cSld>
  <p:clrMapOvr>
    <a:masterClrMapping/>
  </p:clrMapOvr>
  <p:timing>
    <p:tnLst>
      <p:par>
        <p:cTn xmlns:p14="http://schemas.microsoft.com/office/powerpoint/2010/mai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Title + Laptop Screensh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689" y="1219200"/>
            <a:ext cx="7742622"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1801368" y="1481328"/>
            <a:ext cx="5532120" cy="3438144"/>
          </a:xfrm>
          <a:prstGeom prst="roundRect">
            <a:avLst>
              <a:gd name="adj" fmla="val 284"/>
            </a:avLst>
          </a:prstGeo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72132230"/>
      </p:ext>
    </p:extLst>
  </p:cSld>
  <p:clrMapOvr>
    <a:masterClrMapping/>
  </p:clrMapOvr>
  <p:timing>
    <p:tnLst>
      <p:par>
        <p:cTn xmlns:p14="http://schemas.microsoft.com/office/powerpoint/2010/mai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Title + ipad 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098071" y="481680"/>
            <a:ext cx="4947858" cy="63246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2066544" y="1752600"/>
            <a:ext cx="5084064" cy="3794760"/>
          </a:xfrm>
        </p:spPr>
        <p:txBody>
          <a:bodyPr/>
          <a:lstStyle/>
          <a:p>
            <a:r>
              <a:rPr lang="en-US" smtClean="0"/>
              <a:t>Drag picture to placeholder or click icon to add</a:t>
            </a:r>
            <a:endParaRPr lang="en-US" dirty="0"/>
          </a:p>
        </p:txBody>
      </p:sp>
    </p:spTree>
    <p:extLst>
      <p:ext uri="{BB962C8B-B14F-4D97-AF65-F5344CB8AC3E}">
        <p14:creationId xmlns:p14="http://schemas.microsoft.com/office/powerpoint/2010/main" val="1165650044"/>
      </p:ext>
    </p:extLst>
  </p:cSld>
  <p:clrMapOvr>
    <a:masterClrMapping/>
  </p:clrMapOvr>
  <p:timing>
    <p:tnLst>
      <p:par>
        <p:cTn xmlns:p14="http://schemas.microsoft.com/office/powerpoint/2010/mai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Title + ipad Vertical +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219200"/>
            <a:ext cx="3874827" cy="4953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914400" y="1676400"/>
            <a:ext cx="2971800" cy="3977640"/>
          </a:xfrm>
        </p:spPr>
        <p:txBody>
          <a:bodyPr/>
          <a:lstStyle/>
          <a:p>
            <a:r>
              <a:rPr lang="en-US" smtClean="0"/>
              <a:t>Drag picture to placeholder or click icon to add</a:t>
            </a:r>
            <a:endParaRPr lang="en-US"/>
          </a:p>
        </p:txBody>
      </p:sp>
      <p:sp>
        <p:nvSpPr>
          <p:cNvPr id="6" name="Content Placeholder 2"/>
          <p:cNvSpPr>
            <a:spLocks noGrp="1"/>
          </p:cNvSpPr>
          <p:nvPr>
            <p:ph sz="half" idx="1"/>
          </p:nvPr>
        </p:nvSpPr>
        <p:spPr>
          <a:xfrm>
            <a:off x="4648200" y="1115568"/>
            <a:ext cx="4038600" cy="5209032"/>
          </a:xfrm>
          <a:prstGeom prst="rect">
            <a:avLst/>
          </a:prstGeom>
        </p:spPr>
        <p:txBody>
          <a:bodyPr>
            <a:normAutofit/>
          </a:bodyPr>
          <a:lstStyle>
            <a:lvl1pPr>
              <a:defRPr sz="2800">
                <a:solidFill>
                  <a:srgbClr val="54585A"/>
                </a:solidFill>
                <a:latin typeface="Arial" panose="020B0604020202020204" pitchFamily="34" charset="0"/>
                <a:cs typeface="Arial" panose="020B0604020202020204" pitchFamily="34" charset="0"/>
              </a:defRPr>
            </a:lvl1pPr>
            <a:lvl2pPr>
              <a:defRPr sz="2800">
                <a:solidFill>
                  <a:srgbClr val="54585A"/>
                </a:solidFill>
                <a:latin typeface="Arial" panose="020B0604020202020204" pitchFamily="34" charset="0"/>
                <a:cs typeface="Arial" panose="020B0604020202020204" pitchFamily="34" charset="0"/>
              </a:defRPr>
            </a:lvl2pPr>
            <a:lvl3pPr>
              <a:defRPr sz="2800">
                <a:solidFill>
                  <a:srgbClr val="54585A"/>
                </a:solidFill>
                <a:latin typeface="Arial" panose="020B0604020202020204" pitchFamily="34" charset="0"/>
                <a:cs typeface="Arial" panose="020B0604020202020204" pitchFamily="34" charset="0"/>
              </a:defRPr>
            </a:lvl3pPr>
            <a:lvl4pPr>
              <a:defRPr sz="2800">
                <a:solidFill>
                  <a:srgbClr val="54585A"/>
                </a:solidFill>
                <a:latin typeface="Arial" panose="020B0604020202020204" pitchFamily="34" charset="0"/>
                <a:cs typeface="Arial" panose="020B0604020202020204" pitchFamily="34" charset="0"/>
              </a:defRPr>
            </a:lvl4pPr>
            <a:lvl5pPr>
              <a:defRPr sz="2800">
                <a:solidFill>
                  <a:srgbClr val="54585A"/>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0247709"/>
      </p:ext>
    </p:extLst>
  </p:cSld>
  <p:clrMapOvr>
    <a:masterClrMapping/>
  </p:clrMapOvr>
  <p:timing>
    <p:tnLst>
      <p:par>
        <p:cTn xmlns:p14="http://schemas.microsoft.com/office/powerpoint/2010/mai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57332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Title 1"/>
          <p:cNvSpPr>
            <a:spLocks noGrp="1"/>
          </p:cNvSpPr>
          <p:nvPr>
            <p:ph type="ctrTitle"/>
          </p:nvPr>
        </p:nvSpPr>
        <p:spPr>
          <a:xfrm>
            <a:off x="914400" y="2590800"/>
            <a:ext cx="6384925" cy="734591"/>
          </a:xfrm>
        </p:spPr>
        <p:txBody>
          <a:bodyPr lIns="0" rIns="0" anchor="t">
            <a:noAutofit/>
          </a:bodyPr>
          <a:lstStyle>
            <a:lvl1pPr algn="l">
              <a:defRPr sz="4000" b="1">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914400" y="3428999"/>
            <a:ext cx="6400800" cy="1840543"/>
          </a:xfrm>
        </p:spPr>
        <p:txBody>
          <a:bodyPr lIns="0" rIns="0" anchor="t">
            <a:noAutofit/>
          </a:bodyPr>
          <a:lstStyle>
            <a:lvl1pPr marL="0" indent="0" algn="l">
              <a:buNone/>
              <a:defRPr sz="2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1828800"/>
            <a:ext cx="3886200" cy="530466"/>
          </a:xfrm>
          <a:prstGeom prst="rect">
            <a:avLst/>
          </a:prstGeom>
        </p:spPr>
      </p:pic>
    </p:spTree>
    <p:extLst>
      <p:ext uri="{BB962C8B-B14F-4D97-AF65-F5344CB8AC3E}">
        <p14:creationId xmlns:p14="http://schemas.microsoft.com/office/powerpoint/2010/main" val="1535338204"/>
      </p:ext>
    </p:extLst>
  </p:cSld>
  <p:clrMapOvr>
    <a:masterClrMapping/>
  </p:clrMapOvr>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553641" y="964406"/>
            <a:ext cx="7947422" cy="2464594"/>
          </a:xfrm>
          <a:prstGeom prst="rect">
            <a:avLst/>
          </a:prstGeom>
        </p:spPr>
        <p:txBody>
          <a:bodyPr lIns="0" tIns="0" rIns="0" bIns="0" anchor="b"/>
          <a:lstStyle/>
          <a:p>
            <a:pPr lvl="0"/>
            <a:r>
              <a:rPr lang="en-US" smtClean="0"/>
              <a:t>Click to edit Master title style</a:t>
            </a:r>
            <a:endParaRPr/>
          </a:p>
        </p:txBody>
      </p:sp>
      <p:sp>
        <p:nvSpPr>
          <p:cNvPr id="6" name="Shape 6"/>
          <p:cNvSpPr>
            <a:spLocks noGrp="1"/>
          </p:cNvSpPr>
          <p:nvPr>
            <p:ph type="body" idx="1"/>
          </p:nvPr>
        </p:nvSpPr>
        <p:spPr>
          <a:xfrm>
            <a:off x="553641" y="3420070"/>
            <a:ext cx="7947422" cy="2116336"/>
          </a:xfrm>
          <a:prstGeom prst="rect">
            <a:avLst/>
          </a:prstGeom>
        </p:spPr>
        <p:txBody>
          <a:bodyPr lIns="0" tIns="0" rIns="0" bIns="0"/>
          <a:lstStyle>
            <a:lvl1pPr marL="0" indent="0">
              <a:spcBef>
                <a:spcPts val="844"/>
              </a:spcBef>
              <a:buSzTx/>
              <a:buNone/>
              <a:defRPr sz="3000">
                <a:solidFill>
                  <a:srgbClr val="73BFFF"/>
                </a:solidFill>
              </a:defRPr>
            </a:lvl1pPr>
            <a:lvl2pPr marL="0" indent="0">
              <a:spcBef>
                <a:spcPts val="844"/>
              </a:spcBef>
              <a:buSzTx/>
              <a:buNone/>
              <a:defRPr sz="3000">
                <a:solidFill>
                  <a:srgbClr val="73BFFF"/>
                </a:solidFill>
              </a:defRPr>
            </a:lvl2pPr>
            <a:lvl3pPr marL="0" indent="0">
              <a:spcBef>
                <a:spcPts val="844"/>
              </a:spcBef>
              <a:buSzTx/>
              <a:buNone/>
              <a:defRPr sz="3000">
                <a:solidFill>
                  <a:srgbClr val="73BFFF"/>
                </a:solidFill>
              </a:defRPr>
            </a:lvl3pPr>
            <a:lvl4pPr marL="0" indent="0">
              <a:spcBef>
                <a:spcPts val="844"/>
              </a:spcBef>
              <a:buSzTx/>
              <a:buNone/>
              <a:defRPr sz="3000">
                <a:solidFill>
                  <a:srgbClr val="73BFFF"/>
                </a:solidFill>
              </a:defRPr>
            </a:lvl4pPr>
            <a:lvl5pPr marL="0" indent="0">
              <a:spcBef>
                <a:spcPts val="844"/>
              </a:spcBef>
              <a:buSzTx/>
              <a:buNone/>
              <a:defRPr sz="3000">
                <a:solidFill>
                  <a:srgbClr val="73B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455118024"/>
      </p:ext>
    </p:extLst>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542063"/>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 name="Shape 19"/>
          <p:cNvSpPr>
            <a:spLocks noGrp="1"/>
          </p:cNvSpPr>
          <p:nvPr>
            <p:ph type="title"/>
          </p:nvPr>
        </p:nvSpPr>
        <p:spPr>
          <a:xfrm>
            <a:off x="553641" y="2571750"/>
            <a:ext cx="8036719" cy="1714500"/>
          </a:xfrm>
          <a:prstGeom prst="rect">
            <a:avLst/>
          </a:prstGeom>
        </p:spPr>
        <p:txBody>
          <a:bodyPr/>
          <a:lstStyle/>
          <a:p>
            <a:pPr lvl="0"/>
            <a:r>
              <a:rPr/>
              <a:t>Title Text</a:t>
            </a:r>
          </a:p>
        </p:txBody>
      </p:sp>
    </p:spTree>
    <p:extLst>
      <p:ext uri="{BB962C8B-B14F-4D97-AF65-F5344CB8AC3E}">
        <p14:creationId xmlns:p14="http://schemas.microsoft.com/office/powerpoint/2010/main" val="4294649540"/>
      </p:ext>
    </p:extLst>
  </p:cSld>
  <p:clrMapOvr>
    <a:masterClrMapping/>
  </p:clrMapOvr>
  <p:transition xmlns:p14="http://schemas.microsoft.com/office/powerpoint/2010/main" spd="med"/>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Click to edit Master title style</a:t>
            </a:r>
            <a:endParaRPr lang="en-US" dirty="0"/>
          </a:p>
        </p:txBody>
      </p:sp>
      <p:sp>
        <p:nvSpPr>
          <p:cNvPr id="3" name="Slide Number Placeholder 1"/>
          <p:cNvSpPr>
            <a:spLocks noGrp="1"/>
          </p:cNvSpPr>
          <p:nvPr>
            <p:ph type="sldNum" sz="quarter" idx="10"/>
          </p:nvPr>
        </p:nvSpPr>
        <p:spPr>
          <a:xfrm>
            <a:off x="6553200" y="6324600"/>
            <a:ext cx="2133600" cy="40005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r" eaLnBrk="0" hangingPunct="0">
              <a:defRPr sz="1400">
                <a:solidFill>
                  <a:srgbClr val="000000"/>
                </a:solidFill>
                <a:latin typeface="Calibri" charset="0"/>
                <a:ea typeface="ＭＳ Ｐゴシック" charset="0"/>
                <a:cs typeface="+mn-cs"/>
              </a:defRPr>
            </a:lvl1pPr>
            <a:lvl2pPr marL="742608" indent="-285618">
              <a:defRPr sz="3200">
                <a:solidFill>
                  <a:schemeClr val="tx1"/>
                </a:solidFill>
                <a:latin typeface="Palatino Linotype" charset="0"/>
                <a:ea typeface="ＭＳ Ｐゴシック" charset="0"/>
              </a:defRPr>
            </a:lvl2pPr>
            <a:lvl3pPr marL="1142471" indent="-228493">
              <a:defRPr sz="3200">
                <a:solidFill>
                  <a:schemeClr val="tx1"/>
                </a:solidFill>
                <a:latin typeface="Palatino Linotype" charset="0"/>
                <a:ea typeface="ＭＳ Ｐゴシック" charset="0"/>
              </a:defRPr>
            </a:lvl3pPr>
            <a:lvl4pPr marL="1599462" indent="-228493">
              <a:defRPr sz="3200">
                <a:solidFill>
                  <a:schemeClr val="tx1"/>
                </a:solidFill>
                <a:latin typeface="Palatino Linotype" charset="0"/>
                <a:ea typeface="ＭＳ Ｐゴシック" charset="0"/>
              </a:defRPr>
            </a:lvl4pPr>
            <a:lvl5pPr marL="2056455" indent="-228493">
              <a:defRPr sz="3200">
                <a:solidFill>
                  <a:schemeClr val="tx1"/>
                </a:solidFill>
                <a:latin typeface="Palatino Linotype" charset="0"/>
                <a:ea typeface="ＭＳ Ｐゴシック" charset="0"/>
              </a:defRPr>
            </a:lvl5pPr>
            <a:lvl6pPr marL="2513445" indent="-228493" eaLnBrk="0" fontAlgn="base" hangingPunct="0">
              <a:spcBef>
                <a:spcPct val="0"/>
              </a:spcBef>
              <a:spcAft>
                <a:spcPct val="0"/>
              </a:spcAft>
              <a:defRPr sz="3200">
                <a:solidFill>
                  <a:schemeClr val="tx1"/>
                </a:solidFill>
                <a:latin typeface="Palatino Linotype" charset="0"/>
                <a:ea typeface="ＭＳ Ｐゴシック" charset="0"/>
              </a:defRPr>
            </a:lvl6pPr>
            <a:lvl7pPr marL="2970432" indent="-228493" eaLnBrk="0" fontAlgn="base" hangingPunct="0">
              <a:spcBef>
                <a:spcPct val="0"/>
              </a:spcBef>
              <a:spcAft>
                <a:spcPct val="0"/>
              </a:spcAft>
              <a:defRPr sz="3200">
                <a:solidFill>
                  <a:schemeClr val="tx1"/>
                </a:solidFill>
                <a:latin typeface="Palatino Linotype" charset="0"/>
                <a:ea typeface="ＭＳ Ｐゴシック" charset="0"/>
              </a:defRPr>
            </a:lvl7pPr>
            <a:lvl8pPr marL="3427423" indent="-228493" eaLnBrk="0" fontAlgn="base" hangingPunct="0">
              <a:spcBef>
                <a:spcPct val="0"/>
              </a:spcBef>
              <a:spcAft>
                <a:spcPct val="0"/>
              </a:spcAft>
              <a:defRPr sz="3200">
                <a:solidFill>
                  <a:schemeClr val="tx1"/>
                </a:solidFill>
                <a:latin typeface="Palatino Linotype" charset="0"/>
                <a:ea typeface="ＭＳ Ｐゴシック" charset="0"/>
              </a:defRPr>
            </a:lvl8pPr>
            <a:lvl9pPr marL="3884410" indent="-228493" eaLnBrk="0" fontAlgn="base" hangingPunct="0">
              <a:spcBef>
                <a:spcPct val="0"/>
              </a:spcBef>
              <a:spcAft>
                <a:spcPct val="0"/>
              </a:spcAft>
              <a:defRPr sz="3200">
                <a:solidFill>
                  <a:schemeClr val="tx1"/>
                </a:solidFill>
                <a:latin typeface="Palatino Linotype" charset="0"/>
                <a:ea typeface="ＭＳ Ｐゴシック" charset="0"/>
              </a:defRPr>
            </a:lvl9pPr>
          </a:lstStyle>
          <a:p>
            <a:pPr defTabSz="913977" fontAlgn="base">
              <a:spcBef>
                <a:spcPct val="0"/>
              </a:spcBef>
              <a:spcAft>
                <a:spcPct val="0"/>
              </a:spcAft>
              <a:defRPr/>
            </a:pPr>
            <a:fld id="{81155D68-CADE-504B-9B34-6F475E42DF9F}" type="slidenum">
              <a:rPr lang="en-US">
                <a:sym typeface="Gill Sans" charset="0"/>
              </a:rPr>
              <a:pPr defTabSz="913977" fontAlgn="base">
                <a:spcBef>
                  <a:spcPct val="0"/>
                </a:spcBef>
                <a:spcAft>
                  <a:spcPct val="0"/>
                </a:spcAft>
                <a:defRPr/>
              </a:pPr>
              <a:t>‹#›</a:t>
            </a:fld>
            <a:endParaRPr lang="en-US" dirty="0">
              <a:sym typeface="Gill Sans" charset="0"/>
            </a:endParaRPr>
          </a:p>
        </p:txBody>
      </p:sp>
    </p:spTree>
    <p:extLst>
      <p:ext uri="{BB962C8B-B14F-4D97-AF65-F5344CB8AC3E}">
        <p14:creationId xmlns:p14="http://schemas.microsoft.com/office/powerpoint/2010/main" val="865310486"/>
      </p:ext>
    </p:extLst>
  </p:cSld>
  <p:clrMapOvr>
    <a:masterClrMapping/>
  </p:clrMapOvr>
  <p:transition xmlns:p14="http://schemas.microsoft.com/office/powerpoint/2010/main" spd="med" advClick="0">
    <p:fade/>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91979" y="6559402"/>
            <a:ext cx="419100" cy="129417"/>
          </a:xfrm>
          <a:prstGeom prst="rect">
            <a:avLst/>
          </a:prstGeom>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22772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401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764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000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572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9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5105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2964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5250119"/>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70431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4401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8172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0476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623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49476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9860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9322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210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6125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528669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197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777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4275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66650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0808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598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3314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8668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969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51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buClr>
                <a:srgbClr val="75914D"/>
              </a:buClr>
              <a:buFontTx/>
              <a:buChar char="•"/>
              <a:defRPr/>
            </a:lvl1pPr>
          </a:lstStyle>
          <a:p>
            <a:pPr>
              <a:defRPr/>
            </a:pPr>
            <a:fld id="{548EB660-C6AD-41E2-8C70-99F0EDBFB5B4}" type="slidenum">
              <a:rPr lang="en-US"/>
              <a:pPr>
                <a:defRPr/>
              </a:pPr>
              <a:t>‹#›</a:t>
            </a:fld>
            <a:endParaRPr lang="en-US"/>
          </a:p>
        </p:txBody>
      </p:sp>
    </p:spTree>
    <p:extLst>
      <p:ext uri="{BB962C8B-B14F-4D97-AF65-F5344CB8AC3E}">
        <p14:creationId xmlns:p14="http://schemas.microsoft.com/office/powerpoint/2010/main" val="260718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7824789"/>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422076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274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2042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0096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22273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1795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84301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41564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768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902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52800"/>
            <a:ext cx="2057400" cy="2773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52800"/>
            <a:ext cx="6019800" cy="2773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062054"/>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2217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416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912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51017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6413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4198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167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03298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96301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3613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pPr>
                <a:defRPr/>
              </a:pPr>
              <a:t>‹#›</a:t>
            </a:fld>
            <a:endParaRPr lang="en-US" dirty="0"/>
          </a:p>
        </p:txBody>
      </p:sp>
    </p:spTree>
    <p:extLst>
      <p:ext uri="{BB962C8B-B14F-4D97-AF65-F5344CB8AC3E}">
        <p14:creationId xmlns:p14="http://schemas.microsoft.com/office/powerpoint/2010/main" val="1626590858"/>
      </p:ext>
    </p:extLst>
  </p:cSld>
  <p:clrMapOvr>
    <a:masterClrMapping/>
  </p:clrMapOvr>
  <p:transition xmlns:p14="http://schemas.microsoft.com/office/powerpoint/2010/mai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192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8043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11787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791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2696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5068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2429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1202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88496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4477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pPr>
                <a:defRPr/>
              </a:pPr>
              <a:t>‹#›</a:t>
            </a:fld>
            <a:endParaRPr lang="en-US" dirty="0"/>
          </a:p>
        </p:txBody>
      </p:sp>
    </p:spTree>
    <p:extLst>
      <p:ext uri="{BB962C8B-B14F-4D97-AF65-F5344CB8AC3E}">
        <p14:creationId xmlns:p14="http://schemas.microsoft.com/office/powerpoint/2010/main" val="270874265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05848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60250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73794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049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5545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2343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6361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44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2530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7233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pPr>
                <a:defRPr/>
              </a:pPr>
              <a:t>‹#›</a:t>
            </a:fld>
            <a:endParaRPr lang="en-US" dirty="0"/>
          </a:p>
        </p:txBody>
      </p:sp>
    </p:spTree>
    <p:extLst>
      <p:ext uri="{BB962C8B-B14F-4D97-AF65-F5344CB8AC3E}">
        <p14:creationId xmlns:p14="http://schemas.microsoft.com/office/powerpoint/2010/main" val="1078261581"/>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4470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649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3066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400282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5874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692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889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37856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765829875"/>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A4290DF2-419B-4139-80F4-6FA5F9ECA5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93416518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pPr>
                <a:defRPr/>
              </a:pPr>
              <a:t>‹#›</a:t>
            </a:fld>
            <a:endParaRPr lang="en-US" dirty="0"/>
          </a:p>
        </p:txBody>
      </p:sp>
    </p:spTree>
    <p:extLst>
      <p:ext uri="{BB962C8B-B14F-4D97-AF65-F5344CB8AC3E}">
        <p14:creationId xmlns:p14="http://schemas.microsoft.com/office/powerpoint/2010/main" val="1730656985"/>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5C1F43FF-D122-4CAD-9D00-1CD04ABC7247}"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43642371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F8136D6-2086-4E15-ACDD-24DD8725D1CD}"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84301469"/>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36253297"/>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208971169"/>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820632943"/>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502159504"/>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42596384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65342758"/>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454779509"/>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24290725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3D0A3731-E003-4F32-9FB2-47AA854863E6}" type="slidenum">
              <a:rPr lang="en-US"/>
              <a:pPr>
                <a:defRPr/>
              </a:pPr>
              <a:t>‹#›</a:t>
            </a:fld>
            <a:endParaRPr lang="en-US" dirty="0"/>
          </a:p>
        </p:txBody>
      </p:sp>
    </p:spTree>
    <p:extLst>
      <p:ext uri="{BB962C8B-B14F-4D97-AF65-F5344CB8AC3E}">
        <p14:creationId xmlns:p14="http://schemas.microsoft.com/office/powerpoint/2010/main" val="4052931804"/>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839689510"/>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sldNum" sz="quarter" idx="10"/>
          </p:nvPr>
        </p:nvSpPr>
        <p:spPr>
          <a:ln/>
        </p:spPr>
        <p:txBody>
          <a:bodyPr/>
          <a:lstStyle>
            <a:lvl1pPr>
              <a:defRPr/>
            </a:lvl1pPr>
          </a:lstStyle>
          <a:p>
            <a:fld id="{06599863-4676-384F-9681-EE9C98146B3B}"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23995616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46BA3741-557B-C74E-952E-4881D0165EF6}"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338066373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fld id="{6F0AD177-3112-914A-BC3C-19EFF7B70247}"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302561308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fld id="{AA28B390-D5C3-5649-AAE6-E46D452B6CE3}"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550826084"/>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fld id="{C05231FC-B525-5647-BA8F-5958704897B0}"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368298254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fld id="{2138C8C6-91A0-3F44-865D-CE203D8B1AC7}"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338854917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fld id="{29536863-8D5E-8641-9256-DB5C27C20783}"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2556585931"/>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fld id="{BCFD5A99-E40C-BF48-9EF3-90B0A4EAA218}"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5983717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fld id="{E43F169E-A20D-9146-896E-87C1ED6DF3EA}"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2320620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C6B1A6A-C9E7-4464-8F69-8DE22E36EE00}" type="slidenum">
              <a:rPr lang="en-US"/>
              <a:pPr>
                <a:defRPr/>
              </a:pPr>
              <a:t>‹#›</a:t>
            </a:fld>
            <a:endParaRPr lang="en-US" dirty="0"/>
          </a:p>
        </p:txBody>
      </p:sp>
    </p:spTree>
    <p:extLst>
      <p:ext uri="{BB962C8B-B14F-4D97-AF65-F5344CB8AC3E}">
        <p14:creationId xmlns:p14="http://schemas.microsoft.com/office/powerpoint/2010/main" val="163162032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4C9912A1-174A-004C-AE1F-022223B9A666}"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131449547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fld id="{F25DD31B-2505-F84C-B44F-F842205E347C}" type="slidenum">
              <a:rPr lang="en-US">
                <a:solidFill>
                  <a:srgbClr val="911E08"/>
                </a:solidFill>
                <a:latin typeface="Helvetica"/>
              </a:rPr>
              <a:pPr/>
              <a:t>‹#›</a:t>
            </a:fld>
            <a:endParaRPr lang="en-US">
              <a:solidFill>
                <a:srgbClr val="911E08"/>
              </a:solidFill>
              <a:latin typeface="Helvetica"/>
            </a:endParaRPr>
          </a:p>
        </p:txBody>
      </p:sp>
    </p:spTree>
    <p:extLst>
      <p:ext uri="{BB962C8B-B14F-4D97-AF65-F5344CB8AC3E}">
        <p14:creationId xmlns:p14="http://schemas.microsoft.com/office/powerpoint/2010/main" val="4230423168"/>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88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2394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151838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1547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7709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0931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26844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46329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86999F43-D43F-48E3-BEC7-F962E7E98FAC}" type="slidenum">
              <a:rPr lang="en-US"/>
              <a:pPr>
                <a:defRPr/>
              </a:pPr>
              <a:t>‹#›</a:t>
            </a:fld>
            <a:endParaRPr lang="en-US" dirty="0"/>
          </a:p>
        </p:txBody>
      </p:sp>
    </p:spTree>
    <p:extLst>
      <p:ext uri="{BB962C8B-B14F-4D97-AF65-F5344CB8AC3E}">
        <p14:creationId xmlns:p14="http://schemas.microsoft.com/office/powerpoint/2010/main" val="108929545"/>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53376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345700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8041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828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42041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782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30053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59935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0467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55398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D40659A-D341-4FBB-B964-B26DEA7AA241}" type="slidenum">
              <a:rPr lang="en-US"/>
              <a:pPr>
                <a:defRPr/>
              </a:pPr>
              <a:t>‹#›</a:t>
            </a:fld>
            <a:endParaRPr lang="en-US" dirty="0"/>
          </a:p>
        </p:txBody>
      </p:sp>
    </p:spTree>
    <p:extLst>
      <p:ext uri="{BB962C8B-B14F-4D97-AF65-F5344CB8AC3E}">
        <p14:creationId xmlns:p14="http://schemas.microsoft.com/office/powerpoint/2010/main" val="249664704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914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14257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95733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874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185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213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71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263527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47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520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buClr>
                <a:srgbClr val="75914D"/>
              </a:buClr>
              <a:buFontTx/>
              <a:buChar char="•"/>
              <a:defRPr/>
            </a:lvl1pPr>
          </a:lstStyle>
          <a:p>
            <a:pPr>
              <a:defRPr/>
            </a:pPr>
            <a:fld id="{FC23750C-F414-4558-BA04-2BDA407E370B}" type="slidenum">
              <a:rPr lang="en-US"/>
              <a:pPr>
                <a:defRPr/>
              </a:pPr>
              <a:t>‹#›</a:t>
            </a:fld>
            <a:endParaRPr lang="en-US"/>
          </a:p>
        </p:txBody>
      </p:sp>
    </p:spTree>
    <p:extLst>
      <p:ext uri="{BB962C8B-B14F-4D97-AF65-F5344CB8AC3E}">
        <p14:creationId xmlns:p14="http://schemas.microsoft.com/office/powerpoint/2010/main" val="117138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8DC6862-5DFF-4313-896F-61BE5A8DE8BA}" type="slidenum">
              <a:rPr lang="en-US"/>
              <a:pPr>
                <a:defRPr/>
              </a:pPr>
              <a:t>‹#›</a:t>
            </a:fld>
            <a:endParaRPr lang="en-US" dirty="0"/>
          </a:p>
        </p:txBody>
      </p:sp>
    </p:spTree>
    <p:extLst>
      <p:ext uri="{BB962C8B-B14F-4D97-AF65-F5344CB8AC3E}">
        <p14:creationId xmlns:p14="http://schemas.microsoft.com/office/powerpoint/2010/main" val="26646456"/>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6959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429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236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46078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86641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70572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6418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40344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06782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09122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E2DE76C3-FA27-44DB-9094-D206CF057C06}" type="slidenum">
              <a:rPr lang="en-US"/>
              <a:pPr>
                <a:defRPr/>
              </a:pPr>
              <a:t>‹#›</a:t>
            </a:fld>
            <a:endParaRPr lang="en-US" dirty="0"/>
          </a:p>
        </p:txBody>
      </p:sp>
    </p:spTree>
    <p:extLst>
      <p:ext uri="{BB962C8B-B14F-4D97-AF65-F5344CB8AC3E}">
        <p14:creationId xmlns:p14="http://schemas.microsoft.com/office/powerpoint/2010/main" val="3770137902"/>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364639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930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95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5068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0359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245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338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93129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6905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4720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57200"/>
            <a:ext cx="67056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179BB467-E71C-4512-820D-FEAC2C01EDEC}" type="slidenum">
              <a:rPr lang="en-US"/>
              <a:pPr>
                <a:defRPr/>
              </a:pPr>
              <a:t>‹#›</a:t>
            </a:fld>
            <a:endParaRPr lang="en-US" dirty="0"/>
          </a:p>
        </p:txBody>
      </p:sp>
    </p:spTree>
    <p:extLst>
      <p:ext uri="{BB962C8B-B14F-4D97-AF65-F5344CB8AC3E}">
        <p14:creationId xmlns:p14="http://schemas.microsoft.com/office/powerpoint/2010/main" val="1792795922"/>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2108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6729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8887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64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117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24397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6444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621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43598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70734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DBB29189-8AE9-4560-B7B3-0A5336847750}" type="slidenum">
              <a:rPr lang="en-US"/>
              <a:pPr>
                <a:defRPr/>
              </a:pPr>
              <a:t>‹#›</a:t>
            </a:fld>
            <a:endParaRPr lang="en-US" dirty="0"/>
          </a:p>
        </p:txBody>
      </p:sp>
    </p:spTree>
    <p:extLst>
      <p:ext uri="{BB962C8B-B14F-4D97-AF65-F5344CB8AC3E}">
        <p14:creationId xmlns:p14="http://schemas.microsoft.com/office/powerpoint/2010/main" val="27814192"/>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63032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8253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173643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4848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7616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131524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336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0336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8307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545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57200"/>
            <a:ext cx="9144000" cy="5668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9CAE72FE-12D1-4444-A7E9-B51081A96A2F}" type="slidenum">
              <a:rPr lang="en-US"/>
              <a:pPr>
                <a:defRPr/>
              </a:pPr>
              <a:t>‹#›</a:t>
            </a:fld>
            <a:endParaRPr lang="en-US" dirty="0"/>
          </a:p>
        </p:txBody>
      </p:sp>
    </p:spTree>
    <p:extLst>
      <p:ext uri="{BB962C8B-B14F-4D97-AF65-F5344CB8AC3E}">
        <p14:creationId xmlns:p14="http://schemas.microsoft.com/office/powerpoint/2010/main" val="1952627757"/>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4331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386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4508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37262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7785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26916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982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37023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217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680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37C96B19-6A5D-4408-8A5C-8F4BCE65CDAC}" type="slidenum">
              <a:rPr lang="en-US"/>
              <a:pPr>
                <a:defRPr/>
              </a:pPr>
              <a:t>‹#›</a:t>
            </a:fld>
            <a:endParaRPr lang="en-US"/>
          </a:p>
        </p:txBody>
      </p:sp>
    </p:spTree>
    <p:extLst>
      <p:ext uri="{BB962C8B-B14F-4D97-AF65-F5344CB8AC3E}">
        <p14:creationId xmlns:p14="http://schemas.microsoft.com/office/powerpoint/2010/main" val="953463903"/>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11698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3819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5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411071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9605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9115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550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225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56750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1798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2432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0F3BA1B3-AE4C-4BCB-9BFA-97409233CFA5}" type="slidenum">
              <a:rPr lang="en-US"/>
              <a:pPr>
                <a:defRPr/>
              </a:pPr>
              <a:t>‹#›</a:t>
            </a:fld>
            <a:endParaRPr lang="en-US"/>
          </a:p>
        </p:txBody>
      </p:sp>
    </p:spTree>
    <p:extLst>
      <p:ext uri="{BB962C8B-B14F-4D97-AF65-F5344CB8AC3E}">
        <p14:creationId xmlns:p14="http://schemas.microsoft.com/office/powerpoint/2010/main" val="314471468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7199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1759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6085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5919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272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7790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54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6546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21035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32889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6" name="Slide Number Placeholder 4"/>
          <p:cNvSpPr>
            <a:spLocks noGrp="1"/>
          </p:cNvSpPr>
          <p:nvPr>
            <p:ph type="sldNum" sz="quarter" idx="12"/>
          </p:nvPr>
        </p:nvSpPr>
        <p:spPr/>
        <p:txBody>
          <a:bodyPr/>
          <a:lstStyle>
            <a:lvl1pPr>
              <a:defRPr/>
            </a:lvl1pPr>
          </a:lstStyle>
          <a:p>
            <a:pPr>
              <a:defRPr/>
            </a:pPr>
            <a:fld id="{1AD0692B-B053-45E7-ADF9-9FA4530288B6}" type="slidenum">
              <a:rPr lang="en-US"/>
              <a:pPr>
                <a:defRPr/>
              </a:pPr>
              <a:t>‹#›</a:t>
            </a:fld>
            <a:endParaRPr lang="en-US"/>
          </a:p>
        </p:txBody>
      </p:sp>
    </p:spTree>
    <p:extLst>
      <p:ext uri="{BB962C8B-B14F-4D97-AF65-F5344CB8AC3E}">
        <p14:creationId xmlns:p14="http://schemas.microsoft.com/office/powerpoint/2010/main" val="286314528"/>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70237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42212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5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81"/>
          <a:stretch/>
        </p:blipFill>
        <p:spPr>
          <a:xfrm>
            <a:off x="0" y="-1"/>
            <a:ext cx="9144001" cy="6262189"/>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7" name="Picture 6"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1587"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94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pic>
        <p:nvPicPr>
          <p:cNvPr id="8" name="Picture 7" descr="gradient.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25122" b="41177"/>
          <a:stretch/>
        </p:blipFill>
        <p:spPr>
          <a:xfrm>
            <a:off x="0" y="5214471"/>
            <a:ext cx="9142413" cy="1643529"/>
          </a:xfrm>
          <a:prstGeom prst="rect">
            <a:avLst/>
          </a:prstGeom>
        </p:spPr>
      </p:pic>
      <p:sp>
        <p:nvSpPr>
          <p:cNvPr id="2" name="Title 1"/>
          <p:cNvSpPr>
            <a:spLocks noGrp="1"/>
          </p:cNvSpPr>
          <p:nvPr>
            <p:ph type="title" hasCustomPrompt="1"/>
          </p:nvPr>
        </p:nvSpPr>
        <p:spPr>
          <a:xfrm>
            <a:off x="447676" y="5438012"/>
            <a:ext cx="5154436" cy="1121390"/>
          </a:xfrm>
        </p:spPr>
        <p:txBody>
          <a:bodyPr lIns="0" tIns="0" rIns="0" bIns="0" anchor="t">
            <a:noAutofit/>
          </a:bodyPr>
          <a:lstStyle>
            <a:lvl1pPr>
              <a:lnSpc>
                <a:spcPct val="100000"/>
              </a:lnSpc>
              <a:defRPr sz="3200" b="0" i="0" cap="none" spc="-70" baseline="0">
                <a:solidFill>
                  <a:schemeClr val="bg1"/>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63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49980"/>
          </a:xfrm>
          <a:prstGeom prst="rect">
            <a:avLst/>
          </a:prstGeom>
        </p:spPr>
      </p:pic>
      <p:sp>
        <p:nvSpPr>
          <p:cNvPr id="8" name="Rectangle 7"/>
          <p:cNvSpPr/>
          <p:nvPr userDrawn="1"/>
        </p:nvSpPr>
        <p:spPr>
          <a:xfrm>
            <a:off x="-1" y="5153025"/>
            <a:ext cx="9144001" cy="1696955"/>
          </a:xfrm>
          <a:prstGeom prst="rect">
            <a:avLst/>
          </a:prstGeom>
          <a:solidFill>
            <a:srgbClr val="7A17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1570"/>
            <a:ext cx="5095875" cy="701606"/>
          </a:xfrm>
          <a:prstGeom prst="rect">
            <a:avLst/>
          </a:prstGeom>
        </p:spPr>
      </p:pic>
      <p:sp>
        <p:nvSpPr>
          <p:cNvPr id="2" name="Title 1"/>
          <p:cNvSpPr>
            <a:spLocks noGrp="1"/>
          </p:cNvSpPr>
          <p:nvPr>
            <p:ph type="title" hasCustomPrompt="1"/>
          </p:nvPr>
        </p:nvSpPr>
        <p:spPr>
          <a:xfrm>
            <a:off x="447675" y="5440807"/>
            <a:ext cx="6276975" cy="1121390"/>
          </a:xfrm>
        </p:spPr>
        <p:txBody>
          <a:bodyPr lIns="0" tIns="0" rIns="0" bIns="0" anchor="t">
            <a:noAutofit/>
          </a:bodyPr>
          <a:lstStyle>
            <a:lvl1pPr>
              <a:lnSpc>
                <a:spcPct val="75000"/>
              </a:lnSpc>
              <a:defRPr lang="en-US" sz="4000" b="0" kern="1200" cap="none" spc="-70" baseline="0">
                <a:solidFill>
                  <a:schemeClr val="bg1"/>
                </a:solidFill>
                <a:latin typeface="+mn-lt"/>
                <a:ea typeface="+mj-ea"/>
                <a:cs typeface="Cordia New" panose="020B0304020202020204" pitchFamily="34" charset="-34"/>
              </a:defRPr>
            </a:lvl1pPr>
          </a:lstStyle>
          <a:p>
            <a:r>
              <a:rPr lang="en-US" smtClean="0"/>
              <a:t>Click to edit master title style</a:t>
            </a:r>
            <a:endParaRPr lang="en-US"/>
          </a:p>
        </p:txBody>
      </p:sp>
    </p:spTree>
    <p:extLst>
      <p:ext uri="{BB962C8B-B14F-4D97-AF65-F5344CB8AC3E}">
        <p14:creationId xmlns:p14="http://schemas.microsoft.com/office/powerpoint/2010/main" val="351195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6287445"/>
          </a:xfrm>
          <a:prstGeom prst="rect">
            <a:avLst/>
          </a:prstGeom>
        </p:spPr>
      </p:pic>
      <p:sp>
        <p:nvSpPr>
          <p:cNvPr id="5" name="Rectangle 4"/>
          <p:cNvSpPr/>
          <p:nvPr userDrawn="1"/>
        </p:nvSpPr>
        <p:spPr>
          <a:xfrm>
            <a:off x="0" y="-1"/>
            <a:ext cx="4572000" cy="6287445"/>
          </a:xfrm>
          <a:prstGeom prst="rect">
            <a:avLst/>
          </a:prstGeom>
          <a:solidFill>
            <a:srgbClr val="58595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60351" y="2069759"/>
            <a:ext cx="4016926" cy="3799803"/>
          </a:xfrm>
        </p:spPr>
        <p:txBody>
          <a:bodyPr anchor="b">
            <a:normAutofit/>
          </a:bodyPr>
          <a:lstStyle>
            <a:lvl1pPr marL="0" indent="0" algn="l" defTabSz="914400" rtl="0" eaLnBrk="1" latinLnBrk="0" hangingPunct="1">
              <a:lnSpc>
                <a:spcPct val="75000"/>
              </a:lnSpc>
              <a:spcBef>
                <a:spcPct val="0"/>
              </a:spcBef>
              <a:buNone/>
              <a:defRPr lang="en-US" sz="4000" b="0" kern="1200" cap="none" spc="-70" baseline="0" smtClean="0">
                <a:solidFill>
                  <a:schemeClr val="bg1"/>
                </a:solidFill>
                <a:latin typeface="+mn-lt"/>
                <a:ea typeface="+mj-ea"/>
                <a:cs typeface="Cordia New" panose="020B0304020202020204" pitchFamily="34" charset="-34"/>
              </a:defRPr>
            </a:lvl1pPr>
            <a:lvl2pPr>
              <a:defRPr sz="2800"/>
            </a:lvl2pPr>
            <a:lvl3pPr>
              <a:defRPr sz="2400"/>
            </a:lvl3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1971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5768"/>
            <a:ext cx="6858000" cy="2479675"/>
          </a:xfrm>
        </p:spPr>
        <p:txBody>
          <a:bodyPr bIns="0" anchor="b">
            <a:normAutofit/>
          </a:bodyPr>
          <a:lstStyle>
            <a:lvl1pPr algn="l">
              <a:lnSpc>
                <a:spcPct val="75000"/>
              </a:lnSpc>
              <a:defRPr sz="4800" b="0" spc="-200" baseline="0">
                <a:solidFill>
                  <a:schemeClr val="bg1">
                    <a:lumMod val="85000"/>
                  </a:schemeClr>
                </a:solidFill>
                <a:latin typeface="+mn-lt"/>
                <a:cs typeface="Cordia New" panose="020B0304020202020204" pitchFamily="34" charset="-34"/>
              </a:defRPr>
            </a:lvl1pPr>
          </a:lstStyle>
          <a:p>
            <a:r>
              <a:rPr lang="en-US" smtClean="0"/>
              <a:t>Click to edit Master title style</a:t>
            </a:r>
            <a:endParaRPr lang="en-US"/>
          </a:p>
        </p:txBody>
      </p:sp>
      <p:sp>
        <p:nvSpPr>
          <p:cNvPr id="3" name="Subtitle 2"/>
          <p:cNvSpPr>
            <a:spLocks noGrp="1"/>
          </p:cNvSpPr>
          <p:nvPr>
            <p:ph type="subTitle" idx="1"/>
          </p:nvPr>
        </p:nvSpPr>
        <p:spPr>
          <a:xfrm>
            <a:off x="228600" y="4725444"/>
            <a:ext cx="6858000" cy="1655762"/>
          </a:xfrm>
        </p:spPr>
        <p:txBody>
          <a:bodyPr>
            <a:normAutofit/>
          </a:bodyPr>
          <a:lstStyle>
            <a:lvl1pPr marL="0" indent="0" algn="l">
              <a:buNone/>
              <a:defRPr sz="2400">
                <a:solidFill>
                  <a:schemeClr val="bg1">
                    <a:lumMod val="85000"/>
                  </a:schemeClr>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59358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7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93070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5868" y="2245768"/>
            <a:ext cx="6858000" cy="2479675"/>
          </a:xfrm>
        </p:spPr>
        <p:txBody>
          <a:bodyPr bIns="0" anchor="b">
            <a:normAutofit/>
          </a:bodyPr>
          <a:lstStyle>
            <a:lvl1pPr algn="l">
              <a:lnSpc>
                <a:spcPct val="75000"/>
              </a:lnSpc>
              <a:defRPr sz="5400" b="0" spc="-200" baseline="0">
                <a:solidFill>
                  <a:schemeClr val="bg1"/>
                </a:solidFill>
                <a:latin typeface="+mn-lt"/>
                <a:cs typeface="Cordia New" panose="020B0304020202020204" pitchFamily="34" charset="-34"/>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1">
                <a:solidFill>
                  <a:schemeClr val="bg1"/>
                </a:solidFill>
                <a:latin typeface="+mn-lt"/>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174442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279180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7" name="Slide Number Placeholder 4"/>
          <p:cNvSpPr>
            <a:spLocks noGrp="1"/>
          </p:cNvSpPr>
          <p:nvPr>
            <p:ph type="sldNum" sz="quarter" idx="12"/>
          </p:nvPr>
        </p:nvSpPr>
        <p:spPr/>
        <p:txBody>
          <a:bodyPr/>
          <a:lstStyle>
            <a:lvl1pPr>
              <a:defRPr/>
            </a:lvl1pPr>
          </a:lstStyle>
          <a:p>
            <a:pPr>
              <a:defRPr/>
            </a:pPr>
            <a:fld id="{DD42DEF0-9FEE-4E56-B0FB-CD24B6A1E13E}" type="slidenum">
              <a:rPr lang="en-US"/>
              <a:pPr>
                <a:defRPr/>
              </a:pPr>
              <a:t>‹#›</a:t>
            </a:fld>
            <a:endParaRPr lang="en-US"/>
          </a:p>
        </p:txBody>
      </p:sp>
    </p:spTree>
    <p:extLst>
      <p:ext uri="{BB962C8B-B14F-4D97-AF65-F5344CB8AC3E}">
        <p14:creationId xmlns:p14="http://schemas.microsoft.com/office/powerpoint/2010/main" val="2331251122"/>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930709"/>
        </a:solidFill>
        <a:effectLst/>
      </p:bgPr>
    </p:bg>
    <p:spTree>
      <p:nvGrpSpPr>
        <p:cNvPr id="1" name=""/>
        <p:cNvGrpSpPr/>
        <p:nvPr/>
      </p:nvGrpSpPr>
      <p:grpSpPr>
        <a:xfrm>
          <a:off x="0" y="0"/>
          <a:ext cx="0" cy="0"/>
          <a:chOff x="0" y="0"/>
          <a:chExt cx="0" cy="0"/>
        </a:xfrm>
      </p:grpSpPr>
      <p:pic>
        <p:nvPicPr>
          <p:cNvPr id="8" name="Picture 7"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
        <p:nvSpPr>
          <p:cNvPr id="2" name="Title 1"/>
          <p:cNvSpPr>
            <a:spLocks noGrp="1"/>
          </p:cNvSpPr>
          <p:nvPr>
            <p:ph type="ctrTitle" hasCustomPrompt="1"/>
          </p:nvPr>
        </p:nvSpPr>
        <p:spPr>
          <a:xfrm>
            <a:off x="1535868" y="2245768"/>
            <a:ext cx="6858000" cy="2479675"/>
          </a:xfrm>
        </p:spPr>
        <p:txBody>
          <a:bodyPr bIns="0" anchor="b">
            <a:normAutofit/>
          </a:bodyPr>
          <a:lstStyle>
            <a:lvl1pPr algn="l">
              <a:lnSpc>
                <a:spcPct val="75000"/>
              </a:lnSpc>
              <a:defRPr sz="5400" b="0" i="0" spc="-200" baseline="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5868" y="4717119"/>
            <a:ext cx="6858000" cy="1655762"/>
          </a:xfrm>
        </p:spPr>
        <p:txBody>
          <a:bodyPr>
            <a:normAutofit/>
          </a:bodyPr>
          <a:lstStyle>
            <a:lvl1pPr marL="0" indent="0" algn="l">
              <a:buNone/>
              <a:defRPr sz="2400" b="0" i="0">
                <a:solidFill>
                  <a:schemeClr val="bg1"/>
                </a:solidFill>
                <a:latin typeface="Avenir LT Std 35 Light"/>
                <a:cs typeface="Avenir LT Std 35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6447" y="3970860"/>
            <a:ext cx="1386099" cy="1154581"/>
          </a:xfrm>
          <a:prstGeom prst="rect">
            <a:avLst/>
          </a:prstGeom>
        </p:spPr>
      </p:pic>
    </p:spTree>
    <p:extLst>
      <p:ext uri="{BB962C8B-B14F-4D97-AF65-F5344CB8AC3E}">
        <p14:creationId xmlns:p14="http://schemas.microsoft.com/office/powerpoint/2010/main" val="313255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930709"/>
        </a:solidFill>
        <a:effectLst/>
      </p:bgPr>
    </p:bg>
    <p:spTree>
      <p:nvGrpSpPr>
        <p:cNvPr id="1" name=""/>
        <p:cNvGrpSpPr/>
        <p:nvPr/>
      </p:nvGrpSpPr>
      <p:grpSpPr>
        <a:xfrm>
          <a:off x="0" y="0"/>
          <a:ext cx="0" cy="0"/>
          <a:chOff x="0" y="0"/>
          <a:chExt cx="0" cy="0"/>
        </a:xfrm>
      </p:grpSpPr>
      <p:pic>
        <p:nvPicPr>
          <p:cNvPr id="7" name="Picture 6"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858001"/>
          </a:xfrm>
          <a:prstGeom prst="rect">
            <a:avLst/>
          </a:prstGeom>
        </p:spPr>
      </p:pic>
    </p:spTree>
    <p:extLst>
      <p:ext uri="{BB962C8B-B14F-4D97-AF65-F5344CB8AC3E}">
        <p14:creationId xmlns:p14="http://schemas.microsoft.com/office/powerpoint/2010/main" val="12846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930709"/>
        </a:solidFill>
        <a:effectLst/>
      </p:bgPr>
    </p:bg>
    <p:spTree>
      <p:nvGrpSpPr>
        <p:cNvPr id="1" name=""/>
        <p:cNvGrpSpPr/>
        <p:nvPr/>
      </p:nvGrpSpPr>
      <p:grpSpPr>
        <a:xfrm>
          <a:off x="0" y="0"/>
          <a:ext cx="0" cy="0"/>
          <a:chOff x="0" y="0"/>
          <a:chExt cx="0" cy="0"/>
        </a:xfrm>
      </p:grpSpPr>
      <p:pic>
        <p:nvPicPr>
          <p:cNvPr id="2" name="Picture 1" descr="gradien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69274" cy="6858001"/>
          </a:xfrm>
          <a:prstGeom prst="rect">
            <a:avLst/>
          </a:prstGeom>
        </p:spPr>
      </p:pic>
    </p:spTree>
    <p:extLst>
      <p:ext uri="{BB962C8B-B14F-4D97-AF65-F5344CB8AC3E}">
        <p14:creationId xmlns:p14="http://schemas.microsoft.com/office/powerpoint/2010/main" val="5612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910508"/>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965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p:txBody>
          <a:bodyPr>
            <a:normAutofit/>
          </a:bodyPr>
          <a:lstStyle>
            <a:lvl1pPr>
              <a:defRPr sz="32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350" y="1164772"/>
            <a:ext cx="7073899" cy="4819011"/>
          </a:xfrm>
        </p:spPr>
        <p:txBody>
          <a:bodyPr>
            <a:noAutofit/>
          </a:bodyPr>
          <a:lstStyle>
            <a:lvl1pPr marL="0" indent="0">
              <a:lnSpc>
                <a:spcPct val="90000"/>
              </a:lnSpc>
              <a:buNone/>
              <a:defRPr sz="2400" spc="-50" baseline="0">
                <a:solidFill>
                  <a:schemeClr val="bg1"/>
                </a:solidFill>
                <a:latin typeface="+mn-lt"/>
              </a:defRPr>
            </a:lvl1pPr>
            <a:lvl2pPr marL="234950" indent="0">
              <a:lnSpc>
                <a:spcPct val="90000"/>
              </a:lnSpc>
              <a:buNone/>
              <a:defRPr sz="2000" spc="-50" baseline="0">
                <a:solidFill>
                  <a:schemeClr val="bg1"/>
                </a:solidFill>
                <a:latin typeface="+mn-lt"/>
              </a:defRPr>
            </a:lvl2pPr>
            <a:lvl3pPr marL="457200" indent="0">
              <a:lnSpc>
                <a:spcPct val="90000"/>
              </a:lnSpc>
              <a:buNone/>
              <a:defRPr sz="1800" spc="-50" baseline="0">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746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7978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Title 5"/>
          <p:cNvSpPr>
            <a:spLocks noGrp="1"/>
          </p:cNvSpPr>
          <p:nvPr>
            <p:ph type="title"/>
          </p:nvPr>
        </p:nvSpPr>
        <p:spPr>
          <a:xfrm>
            <a:off x="304800" y="2667000"/>
            <a:ext cx="8534400" cy="723900"/>
          </a:xfrm>
        </p:spPr>
        <p:txBody>
          <a:bodyPr vert="horz" lIns="91440" tIns="45720" rIns="91440" bIns="0" rtlCol="0" anchor="b">
            <a:noAutofit/>
          </a:bodyPr>
          <a:lstStyle>
            <a:lvl1pPr algn="ctr">
              <a:defRPr lang="en-US" sz="5400" b="0" i="0" spc="-150">
                <a:solidFill>
                  <a:srgbClr val="FFFFFF"/>
                </a:solidFill>
              </a:defRPr>
            </a:lvl1pPr>
          </a:lstStyle>
          <a:p>
            <a:pPr marL="0" lvl="0" algn="ctr"/>
            <a:r>
              <a:rPr lang="en-US" dirty="0" smtClean="0"/>
              <a:t>Click to edit Master title style</a:t>
            </a:r>
            <a:endParaRPr lang="en-US" dirty="0"/>
          </a:p>
        </p:txBody>
      </p:sp>
    </p:spTree>
    <p:extLst>
      <p:ext uri="{BB962C8B-B14F-4D97-AF65-F5344CB8AC3E}">
        <p14:creationId xmlns:p14="http://schemas.microsoft.com/office/powerpoint/2010/main" val="9379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7217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gradient.psd"/>
          <p:cNvPicPr>
            <a:picLocks noChangeAspect="1"/>
          </p:cNvPicPr>
          <p:nvPr userDrawn="1"/>
        </p:nvPicPr>
        <p:blipFill rotWithShape="1">
          <a:blip r:embed="rId2" cstate="print">
            <a:extLst>
              <a:ext uri="{28A0092B-C50C-407E-A947-70E740481C1C}">
                <a14:useLocalDpi xmlns:a14="http://schemas.microsoft.com/office/drawing/2010/main" val="0"/>
              </a:ext>
            </a:extLst>
          </a:blip>
          <a:srcRect b="8378"/>
          <a:stretch/>
        </p:blipFill>
        <p:spPr>
          <a:xfrm>
            <a:off x="0" y="-1"/>
            <a:ext cx="9169274" cy="6283326"/>
          </a:xfrm>
          <a:prstGeom prst="rect">
            <a:avLst/>
          </a:prstGeom>
        </p:spPr>
      </p:pic>
      <p:sp>
        <p:nvSpPr>
          <p:cNvPr id="2" name="Title 1"/>
          <p:cNvSpPr>
            <a:spLocks noGrp="1"/>
          </p:cNvSpPr>
          <p:nvPr>
            <p:ph type="title"/>
          </p:nvPr>
        </p:nvSpPr>
        <p:spPr>
          <a:xfrm>
            <a:off x="228600" y="2667000"/>
            <a:ext cx="8763000" cy="723900"/>
          </a:xfrm>
        </p:spPr>
        <p:txBody>
          <a:bodyPr>
            <a:noAutofit/>
          </a:bodyPr>
          <a:lstStyle>
            <a:lvl1pPr algn="ctr">
              <a:defRPr sz="5400" b="0" i="0" spc="-150">
                <a:solidFill>
                  <a:srgbClr val="FFFFFF"/>
                </a:solidFill>
                <a:latin typeface="Arial"/>
                <a:cs typeface="Aria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84683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78" t="34321" r="31767"/>
          <a:stretch/>
        </p:blipFill>
        <p:spPr>
          <a:xfrm>
            <a:off x="0" y="0"/>
            <a:ext cx="2749176" cy="6290235"/>
          </a:xfrm>
          <a:prstGeom prst="rect">
            <a:avLst/>
          </a:prstGeom>
        </p:spPr>
      </p:pic>
      <p:sp>
        <p:nvSpPr>
          <p:cNvPr id="2" name="Title 1"/>
          <p:cNvSpPr>
            <a:spLocks noGrp="1"/>
          </p:cNvSpPr>
          <p:nvPr>
            <p:ph type="title"/>
          </p:nvPr>
        </p:nvSpPr>
        <p:spPr>
          <a:xfrm>
            <a:off x="403412" y="241300"/>
            <a:ext cx="1957294" cy="5017994"/>
          </a:xfrm>
        </p:spPr>
        <p:txBody>
          <a:bodyPr anchor="t"/>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21462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2" name="Title 1"/>
          <p:cNvSpPr>
            <a:spLocks noGrp="1"/>
          </p:cNvSpPr>
          <p:nvPr>
            <p:ph type="title"/>
          </p:nvPr>
        </p:nvSpPr>
        <p:spPr>
          <a:xfrm>
            <a:off x="702234" y="241300"/>
            <a:ext cx="7444815" cy="723900"/>
          </a:xfrm>
        </p:spPr>
        <p:txBody>
          <a:bodyPr/>
          <a:lstStyle>
            <a:lvl1pPr>
              <a:defRPr b="0" i="0">
                <a:solidFill>
                  <a:schemeClr val="bg1"/>
                </a:solidFill>
                <a:latin typeface="Avenir LT Std 35 Light"/>
                <a:cs typeface="Avenir LT Std 35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1105647"/>
            <a:ext cx="7919944" cy="5184588"/>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88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solidFill>
                <a:srgbClr val="911E08"/>
              </a:solidFill>
            </a:endParaRPr>
          </a:p>
        </p:txBody>
      </p:sp>
      <p:sp>
        <p:nvSpPr>
          <p:cNvPr id="8" name="Footer Placeholder 3"/>
          <p:cNvSpPr>
            <a:spLocks noGrp="1"/>
          </p:cNvSpPr>
          <p:nvPr>
            <p:ph type="ftr" sz="quarter" idx="11"/>
          </p:nvPr>
        </p:nvSpPr>
        <p:spPr/>
        <p:txBody>
          <a:bodyPr/>
          <a:lstStyle>
            <a:lvl1pPr>
              <a:defRPr/>
            </a:lvl1pPr>
          </a:lstStyle>
          <a:p>
            <a:pPr>
              <a:defRPr/>
            </a:pPr>
            <a:endParaRPr lang="en-US">
              <a:solidFill>
                <a:srgbClr val="911E08"/>
              </a:solidFill>
            </a:endParaRPr>
          </a:p>
        </p:txBody>
      </p:sp>
      <p:sp>
        <p:nvSpPr>
          <p:cNvPr id="9" name="Slide Number Placeholder 4"/>
          <p:cNvSpPr>
            <a:spLocks noGrp="1"/>
          </p:cNvSpPr>
          <p:nvPr>
            <p:ph type="sldNum" sz="quarter" idx="12"/>
          </p:nvPr>
        </p:nvSpPr>
        <p:spPr/>
        <p:txBody>
          <a:bodyPr/>
          <a:lstStyle>
            <a:lvl1pPr>
              <a:defRPr/>
            </a:lvl1pPr>
          </a:lstStyle>
          <a:p>
            <a:pPr>
              <a:defRPr/>
            </a:pPr>
            <a:fld id="{75B6583B-1ACE-4931-91E2-FE481472E0C1}" type="slidenum">
              <a:rPr lang="en-US"/>
              <a:pPr>
                <a:defRPr/>
              </a:pPr>
              <a:t>‹#›</a:t>
            </a:fld>
            <a:endParaRPr lang="en-US"/>
          </a:p>
        </p:txBody>
      </p:sp>
    </p:spTree>
    <p:extLst>
      <p:ext uri="{BB962C8B-B14F-4D97-AF65-F5344CB8AC3E}">
        <p14:creationId xmlns:p14="http://schemas.microsoft.com/office/powerpoint/2010/main" val="4155863759"/>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header-about.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570941"/>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6" name="Rectangle 5"/>
          <p:cNvSpPr/>
          <p:nvPr userDrawn="1"/>
        </p:nvSpPr>
        <p:spPr>
          <a:xfrm>
            <a:off x="641350" y="702235"/>
            <a:ext cx="7919944" cy="5588000"/>
          </a:xfrm>
          <a:prstGeom prst="rect">
            <a:avLst/>
          </a:prstGeom>
          <a:solidFill>
            <a:schemeClr val="bg1">
              <a:alpha val="8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4661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bigstock-Wave-Abstract-1207585_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18" t="34321" r="12358"/>
          <a:stretch/>
        </p:blipFill>
        <p:spPr>
          <a:xfrm>
            <a:off x="0" y="-1"/>
            <a:ext cx="9144000" cy="6290235"/>
          </a:xfrm>
          <a:prstGeom prst="rect">
            <a:avLst/>
          </a:prstGeom>
        </p:spPr>
      </p:pic>
      <p:sp>
        <p:nvSpPr>
          <p:cNvPr id="3" name="Slide Number Placeholder 2"/>
          <p:cNvSpPr>
            <a:spLocks noGrp="1"/>
          </p:cNvSpPr>
          <p:nvPr>
            <p:ph type="sldNum" sz="quarter" idx="10"/>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Rectangle 4"/>
          <p:cNvSpPr/>
          <p:nvPr userDrawn="1"/>
        </p:nvSpPr>
        <p:spPr>
          <a:xfrm>
            <a:off x="0" y="0"/>
            <a:ext cx="9144000" cy="106082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702234" y="241300"/>
            <a:ext cx="7444815" cy="723900"/>
          </a:xfrm>
        </p:spPr>
        <p:txBody>
          <a:bodyPr/>
          <a:lstStyle>
            <a:lvl1pPr>
              <a:defRPr b="0" i="0">
                <a:solidFill>
                  <a:srgbClr val="FFFFFF"/>
                </a:solidFill>
                <a:latin typeface="Avenir LT Std 35 Light"/>
                <a:cs typeface="Avenir LT Std 35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471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3" name="Content Placeholder 2"/>
          <p:cNvSpPr>
            <a:spLocks noGrp="1"/>
          </p:cNvSpPr>
          <p:nvPr>
            <p:ph idx="1"/>
          </p:nvPr>
        </p:nvSpPr>
        <p:spPr>
          <a:xfrm>
            <a:off x="260350" y="1164772"/>
            <a:ext cx="6148401" cy="4819011"/>
          </a:xfrm>
        </p:spPr>
        <p:txBody>
          <a:bodyPr>
            <a:noAutofit/>
          </a:bodyPr>
          <a:lstStyle>
            <a:lvl1pPr>
              <a:defRPr sz="2400">
                <a:latin typeface="+mn-lt"/>
              </a:defRPr>
            </a:lvl1pPr>
            <a:lvl2pPr>
              <a:defRPr sz="2000">
                <a:latin typeface="+mn-lt"/>
              </a:defRPr>
            </a:lvl2pPr>
            <a:lvl3pPr>
              <a:defRPr sz="18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4825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883650" cy="723900"/>
          </a:xfrm>
        </p:spPr>
        <p:txBody>
          <a:bodyPr>
            <a:normAutofit/>
          </a:bodyPr>
          <a:lstStyle>
            <a:lvl1pPr>
              <a:defRPr sz="3200">
                <a:latin typeface="+mn-lt"/>
              </a:defRPr>
            </a:lvl1pPr>
          </a:lstStyle>
          <a:p>
            <a:r>
              <a:rPr lang="en-US" smtClean="0"/>
              <a:t>Click to edit Master title style</a:t>
            </a:r>
            <a:endParaRPr lang="en-US"/>
          </a:p>
        </p:txBody>
      </p:sp>
      <p:sp>
        <p:nvSpPr>
          <p:cNvPr id="3" name="Content Placeholder 2"/>
          <p:cNvSpPr>
            <a:spLocks noGrp="1"/>
          </p:cNvSpPr>
          <p:nvPr>
            <p:ph idx="1"/>
          </p:nvPr>
        </p:nvSpPr>
        <p:spPr>
          <a:xfrm>
            <a:off x="260350" y="1637414"/>
            <a:ext cx="6156353" cy="4346369"/>
          </a:xfrm>
        </p:spPr>
        <p:txBody>
          <a:bodyPr>
            <a:noAutofit/>
          </a:bodyPr>
          <a:lstStyle>
            <a:lvl1pPr>
              <a:spcBef>
                <a:spcPts val="600"/>
              </a:spcBef>
              <a:spcAft>
                <a:spcPts val="600"/>
              </a:spcAft>
              <a:defRPr sz="2400">
                <a:latin typeface="+mn-lt"/>
              </a:defRPr>
            </a:lvl1pPr>
            <a:lvl2pPr>
              <a:spcBef>
                <a:spcPts val="600"/>
              </a:spcBef>
              <a:spcAft>
                <a:spcPts val="600"/>
              </a:spcAft>
              <a:defRPr sz="2000">
                <a:latin typeface="+mn-lt"/>
              </a:defRPr>
            </a:lvl2pPr>
            <a:lvl3pPr>
              <a:spcBef>
                <a:spcPts val="600"/>
              </a:spcBef>
              <a:spcAft>
                <a:spcPts val="600"/>
              </a:spcAft>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
        <p:nvSpPr>
          <p:cNvPr id="5" name="Text Placeholder 4"/>
          <p:cNvSpPr>
            <a:spLocks noGrp="1"/>
          </p:cNvSpPr>
          <p:nvPr>
            <p:ph type="body" sz="quarter" idx="13" hasCustomPrompt="1"/>
          </p:nvPr>
        </p:nvSpPr>
        <p:spPr>
          <a:xfrm>
            <a:off x="260350" y="911305"/>
            <a:ext cx="8883650" cy="339725"/>
          </a:xfrm>
        </p:spPr>
        <p:txBody>
          <a:bodyPr>
            <a:noAutofit/>
          </a:bodyPr>
          <a:lstStyle>
            <a:lvl1pPr marL="0" indent="0">
              <a:buNone/>
              <a:defRPr sz="1600" b="1" cap="all" baseline="0">
                <a:latin typeface="+mn-lt"/>
              </a:defRPr>
            </a:lvl1pPr>
          </a:lstStyle>
          <a:p>
            <a:pPr lvl="0"/>
            <a:r>
              <a:rPr lang="en-US" smtClean="0"/>
              <a:t>CLICK TO EDIT SUBHEAD</a:t>
            </a:r>
            <a:endParaRPr lang="en-US"/>
          </a:p>
        </p:txBody>
      </p:sp>
    </p:spTree>
    <p:extLst>
      <p:ext uri="{BB962C8B-B14F-4D97-AF65-F5344CB8AC3E}">
        <p14:creationId xmlns:p14="http://schemas.microsoft.com/office/powerpoint/2010/main" val="117960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035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79900" y="115185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100921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0" rtlCol="0" anchor="b">
            <a:normAutofit/>
          </a:bodyPr>
          <a:lstStyle>
            <a:lvl1pPr>
              <a:defRPr lang="en-US" sz="4400" b="1"/>
            </a:lvl1pPr>
          </a:lstStyle>
          <a:p>
            <a:pPr lvl="0"/>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9445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spTree>
    <p:extLst>
      <p:ext uri="{BB962C8B-B14F-4D97-AF65-F5344CB8AC3E}">
        <p14:creationId xmlns:p14="http://schemas.microsoft.com/office/powerpoint/2010/main" val="36543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5"/>
            <a:ext cx="8229600" cy="4068763"/>
          </a:xfrm>
        </p:spPr>
        <p:txBody>
          <a:bodyPr/>
          <a:lstStyle/>
          <a:p>
            <a:pPr lvl="0"/>
            <a:endParaRPr lang="en-US" noProof="0" smtClean="0"/>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pitchFamily="34" charset="0"/>
              </a:defRPr>
            </a:lvl1pPr>
          </a:lstStyle>
          <a:p>
            <a:pPr>
              <a:defRPr/>
            </a:pPr>
            <a:fld id="{A58536FD-94E3-489F-A60B-CF97BA0C3A02}" type="slidenum">
              <a:rPr lang="en-US">
                <a:solidFill>
                  <a:prstClr val="white">
                    <a:lumMod val="85000"/>
                  </a:prstClr>
                </a:solidFill>
                <a:latin typeface="Calibri Light"/>
              </a:rPr>
              <a:pPr>
                <a:defRPr/>
              </a:pPr>
              <a:t>‹#›</a:t>
            </a:fld>
            <a:endParaRPr lang="en-US" dirty="0">
              <a:solidFill>
                <a:prstClr val="white">
                  <a:lumMod val="85000"/>
                </a:prstClr>
              </a:solidFill>
              <a:latin typeface="Calibri Light"/>
            </a:endParaRPr>
          </a:p>
        </p:txBody>
      </p:sp>
    </p:spTree>
    <p:extLst>
      <p:ext uri="{BB962C8B-B14F-4D97-AF65-F5344CB8AC3E}">
        <p14:creationId xmlns:p14="http://schemas.microsoft.com/office/powerpoint/2010/main" val="15571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Helvetica"/>
              <a:cs typeface="Arial" pitchFamily="34" charset="0"/>
            </a:endParaRPr>
          </a:p>
        </p:txBody>
      </p:sp>
      <p:sp>
        <p:nvSpPr>
          <p:cNvPr id="4" name="Slide Number Placeholder 4"/>
          <p:cNvSpPr>
            <a:spLocks noGrp="1"/>
          </p:cNvSpPr>
          <p:nvPr>
            <p:ph type="sldNum" sz="quarter" idx="12"/>
          </p:nvPr>
        </p:nvSpPr>
        <p:spPr/>
        <p:txBody>
          <a:bodyPr/>
          <a:lstStyle>
            <a:lvl1pPr>
              <a:defRPr/>
            </a:lvl1pPr>
          </a:lstStyle>
          <a:p>
            <a:pPr>
              <a:defRPr/>
            </a:pPr>
            <a:fld id="{1D4E34A2-8D1F-4696-BBBE-9345F2816487}" type="slidenum">
              <a:rPr lang="en-US">
                <a:solidFill>
                  <a:srgbClr val="FFFFFF">
                    <a:lumMod val="85000"/>
                  </a:srgbClr>
                </a:solidFill>
                <a:latin typeface="Helvetica"/>
              </a:rPr>
              <a:pPr>
                <a:defRPr/>
              </a:pPr>
              <a:t>‹#›</a:t>
            </a:fld>
            <a:endParaRPr lang="en-US">
              <a:solidFill>
                <a:srgbClr val="FFFFFF">
                  <a:lumMod val="85000"/>
                </a:srgbClr>
              </a:solidFill>
              <a:latin typeface="Helvetica"/>
            </a:endParaRPr>
          </a:p>
        </p:txBody>
      </p:sp>
    </p:spTree>
    <p:extLst>
      <p:ext uri="{BB962C8B-B14F-4D97-AF65-F5344CB8AC3E}">
        <p14:creationId xmlns:p14="http://schemas.microsoft.com/office/powerpoint/2010/main" val="396751911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a:spcBef>
                <a:spcPct val="20000"/>
              </a:spcBef>
              <a:buClr>
                <a:srgbClr val="75914D"/>
              </a:buClr>
              <a:buFontTx/>
              <a:buChar char="•"/>
              <a:defRPr>
                <a:cs typeface="Arial" charset="0"/>
              </a:defRPr>
            </a:lvl1pPr>
          </a:lstStyle>
          <a:p>
            <a:pPr>
              <a:defRPr/>
            </a:pPr>
            <a:fld id="{01360A57-0C36-4B41-8988-94BDE97A6416}"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17958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0.xml"/><Relationship Id="rId13" Type="http://schemas.openxmlformats.org/officeDocument/2006/relationships/image" Target="NUL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slideLayout" Target="../slideLayouts/slideLayout129.xml"/><Relationship Id="rId14" Type="http://schemas.openxmlformats.org/officeDocument/2006/relationships/theme" Target="../theme/theme11.xml"/><Relationship Id="rId15" Type="http://schemas.openxmlformats.org/officeDocument/2006/relationships/image" Target="../media/image1.png"/><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slideLayout" Target="../slideLayouts/slideLayout142.xml"/><Relationship Id="rId14" Type="http://schemas.openxmlformats.org/officeDocument/2006/relationships/theme" Target="../theme/theme12.xml"/><Relationship Id="rId15" Type="http://schemas.openxmlformats.org/officeDocument/2006/relationships/image" Target="../media/image1.png"/><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theme" Target="../theme/theme13.xml"/><Relationship Id="rId15" Type="http://schemas.openxmlformats.org/officeDocument/2006/relationships/image" Target="../media/image1.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Relationship Id="rId14" Type="http://schemas.openxmlformats.org/officeDocument/2006/relationships/theme" Target="../theme/theme14.xml"/><Relationship Id="rId15" Type="http://schemas.openxmlformats.org/officeDocument/2006/relationships/image" Target="../media/image1.pn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slideLayout" Target="../slideLayouts/slideLayout180.xml"/><Relationship Id="rId13" Type="http://schemas.openxmlformats.org/officeDocument/2006/relationships/slideLayout" Target="../slideLayouts/slideLayout181.xml"/><Relationship Id="rId14" Type="http://schemas.openxmlformats.org/officeDocument/2006/relationships/theme" Target="../theme/theme15.xml"/><Relationship Id="rId15" Type="http://schemas.openxmlformats.org/officeDocument/2006/relationships/image" Target="../media/image1.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slideLayout" Target="../slideLayouts/slideLayout193.xml"/><Relationship Id="rId13" Type="http://schemas.openxmlformats.org/officeDocument/2006/relationships/slideLayout" Target="../slideLayouts/slideLayout194.xml"/><Relationship Id="rId14" Type="http://schemas.openxmlformats.org/officeDocument/2006/relationships/theme" Target="../theme/theme16.xml"/><Relationship Id="rId15"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slideLayout" Target="../slideLayouts/slideLayout207.xml"/><Relationship Id="rId14" Type="http://schemas.openxmlformats.org/officeDocument/2006/relationships/theme" Target="../theme/theme17.xml"/><Relationship Id="rId15" Type="http://schemas.openxmlformats.org/officeDocument/2006/relationships/image" Target="../media/image1.png"/><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8.xml"/><Relationship Id="rId12" Type="http://schemas.openxmlformats.org/officeDocument/2006/relationships/slideLayout" Target="../slideLayouts/slideLayout219.xml"/><Relationship Id="rId13" Type="http://schemas.openxmlformats.org/officeDocument/2006/relationships/slideLayout" Target="../slideLayouts/slideLayout220.xml"/><Relationship Id="rId14" Type="http://schemas.openxmlformats.org/officeDocument/2006/relationships/theme" Target="../theme/theme18.xml"/><Relationship Id="rId15" Type="http://schemas.openxmlformats.org/officeDocument/2006/relationships/image" Target="../media/image1.png"/><Relationship Id="rId1" Type="http://schemas.openxmlformats.org/officeDocument/2006/relationships/slideLayout" Target="../slideLayouts/slideLayout208.xml"/><Relationship Id="rId2" Type="http://schemas.openxmlformats.org/officeDocument/2006/relationships/slideLayout" Target="../slideLayouts/slideLayout209.xml"/><Relationship Id="rId3" Type="http://schemas.openxmlformats.org/officeDocument/2006/relationships/slideLayout" Target="../slideLayouts/slideLayout210.xml"/><Relationship Id="rId4" Type="http://schemas.openxmlformats.org/officeDocument/2006/relationships/slideLayout" Target="../slideLayouts/slideLayout211.xml"/><Relationship Id="rId5" Type="http://schemas.openxmlformats.org/officeDocument/2006/relationships/slideLayout" Target="../slideLayouts/slideLayout212.xml"/><Relationship Id="rId6" Type="http://schemas.openxmlformats.org/officeDocument/2006/relationships/slideLayout" Target="../slideLayouts/slideLayout213.xml"/><Relationship Id="rId7" Type="http://schemas.openxmlformats.org/officeDocument/2006/relationships/slideLayout" Target="../slideLayouts/slideLayout214.xml"/><Relationship Id="rId8" Type="http://schemas.openxmlformats.org/officeDocument/2006/relationships/slideLayout" Target="../slideLayouts/slideLayout215.xml"/><Relationship Id="rId9" Type="http://schemas.openxmlformats.org/officeDocument/2006/relationships/slideLayout" Target="../slideLayouts/slideLayout216.xml"/><Relationship Id="rId10" Type="http://schemas.openxmlformats.org/officeDocument/2006/relationships/slideLayout" Target="../slideLayouts/slideLayout21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slideLayout" Target="../slideLayouts/slideLayout233.xml"/><Relationship Id="rId14" Type="http://schemas.openxmlformats.org/officeDocument/2006/relationships/theme" Target="../theme/theme19.xml"/><Relationship Id="rId15" Type="http://schemas.openxmlformats.org/officeDocument/2006/relationships/image" Target="../media/image1.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slideLayout" Target="../slideLayouts/slideLayout245.xml"/><Relationship Id="rId13" Type="http://schemas.openxmlformats.org/officeDocument/2006/relationships/slideLayout" Target="../slideLayouts/slideLayout246.xml"/><Relationship Id="rId14" Type="http://schemas.openxmlformats.org/officeDocument/2006/relationships/theme" Target="../theme/theme20.xml"/><Relationship Id="rId15" Type="http://schemas.openxmlformats.org/officeDocument/2006/relationships/image" Target="../media/image1.png"/><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theme" Target="../theme/theme21.xml"/><Relationship Id="rId13" Type="http://schemas.openxmlformats.org/officeDocument/2006/relationships/image" Target="../media/image4.jpeg"/><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22.xml.rels><?xml version="1.0" encoding="UTF-8" standalone="yes"?>
<Relationships xmlns="http://schemas.openxmlformats.org/package/2006/relationships"><Relationship Id="rId9" Type="http://schemas.openxmlformats.org/officeDocument/2006/relationships/slideLayout" Target="../slideLayouts/slideLayout266.xml"/><Relationship Id="rId20" Type="http://schemas.openxmlformats.org/officeDocument/2006/relationships/slideLayout" Target="../slideLayouts/slideLayout277.xml"/><Relationship Id="rId21" Type="http://schemas.openxmlformats.org/officeDocument/2006/relationships/slideLayout" Target="../slideLayouts/slideLayout278.xml"/><Relationship Id="rId22" Type="http://schemas.openxmlformats.org/officeDocument/2006/relationships/slideLayout" Target="../slideLayouts/slideLayout279.xml"/><Relationship Id="rId23" Type="http://schemas.openxmlformats.org/officeDocument/2006/relationships/slideLayout" Target="../slideLayouts/slideLayout280.xml"/><Relationship Id="rId24" Type="http://schemas.openxmlformats.org/officeDocument/2006/relationships/slideLayout" Target="../slideLayouts/slideLayout281.xml"/><Relationship Id="rId25" Type="http://schemas.openxmlformats.org/officeDocument/2006/relationships/slideLayout" Target="../slideLayouts/slideLayout282.xml"/><Relationship Id="rId26" Type="http://schemas.openxmlformats.org/officeDocument/2006/relationships/theme" Target="../theme/theme22.xml"/><Relationship Id="rId27" Type="http://schemas.openxmlformats.org/officeDocument/2006/relationships/image" Target="../media/image5.png"/><Relationship Id="rId10" Type="http://schemas.openxmlformats.org/officeDocument/2006/relationships/slideLayout" Target="../slideLayouts/slideLayout267.xml"/><Relationship Id="rId11" Type="http://schemas.openxmlformats.org/officeDocument/2006/relationships/slideLayout" Target="../slideLayouts/slideLayout268.xml"/><Relationship Id="rId12" Type="http://schemas.openxmlformats.org/officeDocument/2006/relationships/slideLayout" Target="../slideLayouts/slideLayout269.xml"/><Relationship Id="rId13" Type="http://schemas.openxmlformats.org/officeDocument/2006/relationships/slideLayout" Target="../slideLayouts/slideLayout270.xml"/><Relationship Id="rId14" Type="http://schemas.openxmlformats.org/officeDocument/2006/relationships/slideLayout" Target="../slideLayouts/slideLayout271.xml"/><Relationship Id="rId15" Type="http://schemas.openxmlformats.org/officeDocument/2006/relationships/slideLayout" Target="../slideLayouts/slideLayout272.xml"/><Relationship Id="rId16" Type="http://schemas.openxmlformats.org/officeDocument/2006/relationships/slideLayout" Target="../slideLayouts/slideLayout273.xml"/><Relationship Id="rId17" Type="http://schemas.openxmlformats.org/officeDocument/2006/relationships/slideLayout" Target="../slideLayouts/slideLayout274.xml"/><Relationship Id="rId18" Type="http://schemas.openxmlformats.org/officeDocument/2006/relationships/slideLayout" Target="../slideLayouts/slideLayout275.xml"/><Relationship Id="rId19" Type="http://schemas.openxmlformats.org/officeDocument/2006/relationships/slideLayout" Target="../slideLayouts/slideLayout276.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s>
</file>

<file path=ppt/slideMasters/_rels/slideMaster23.xml.rels><?xml version="1.0" encoding="UTF-8" standalone="yes"?>
<Relationships xmlns="http://schemas.openxmlformats.org/package/2006/relationships"><Relationship Id="rId9" Type="http://schemas.openxmlformats.org/officeDocument/2006/relationships/slideLayout" Target="../slideLayouts/slideLayout291.xml"/><Relationship Id="rId20" Type="http://schemas.openxmlformats.org/officeDocument/2006/relationships/slideLayout" Target="../slideLayouts/slideLayout302.xml"/><Relationship Id="rId21" Type="http://schemas.openxmlformats.org/officeDocument/2006/relationships/slideLayout" Target="../slideLayouts/slideLayout303.xml"/><Relationship Id="rId22" Type="http://schemas.openxmlformats.org/officeDocument/2006/relationships/slideLayout" Target="../slideLayouts/slideLayout304.xml"/><Relationship Id="rId23" Type="http://schemas.openxmlformats.org/officeDocument/2006/relationships/slideLayout" Target="../slideLayouts/slideLayout305.xml"/><Relationship Id="rId24" Type="http://schemas.openxmlformats.org/officeDocument/2006/relationships/slideLayout" Target="../slideLayouts/slideLayout306.xml"/><Relationship Id="rId25" Type="http://schemas.openxmlformats.org/officeDocument/2006/relationships/slideLayout" Target="../slideLayouts/slideLayout307.xml"/><Relationship Id="rId26" Type="http://schemas.openxmlformats.org/officeDocument/2006/relationships/theme" Target="../theme/theme23.xml"/><Relationship Id="rId27" Type="http://schemas.openxmlformats.org/officeDocument/2006/relationships/image" Target="../media/image5.png"/><Relationship Id="rId10" Type="http://schemas.openxmlformats.org/officeDocument/2006/relationships/slideLayout" Target="../slideLayouts/slideLayout292.xml"/><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slideLayout" Target="../slideLayouts/slideLayout295.xml"/><Relationship Id="rId14" Type="http://schemas.openxmlformats.org/officeDocument/2006/relationships/slideLayout" Target="../slideLayouts/slideLayout296.xml"/><Relationship Id="rId15" Type="http://schemas.openxmlformats.org/officeDocument/2006/relationships/slideLayout" Target="../slideLayouts/slideLayout297.xml"/><Relationship Id="rId16" Type="http://schemas.openxmlformats.org/officeDocument/2006/relationships/slideLayout" Target="../slideLayouts/slideLayout298.xml"/><Relationship Id="rId17" Type="http://schemas.openxmlformats.org/officeDocument/2006/relationships/slideLayout" Target="../slideLayouts/slideLayout299.xml"/><Relationship Id="rId18" Type="http://schemas.openxmlformats.org/officeDocument/2006/relationships/slideLayout" Target="../slideLayouts/slideLayout300.xml"/><Relationship Id="rId19" Type="http://schemas.openxmlformats.org/officeDocument/2006/relationships/slideLayout" Target="../slideLayouts/slideLayout301.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s>
</file>

<file path=ppt/slideMasters/_rels/slideMaster24.xml.rels><?xml version="1.0" encoding="UTF-8" standalone="yes"?>
<Relationships xmlns="http://schemas.openxmlformats.org/package/2006/relationships"><Relationship Id="rId9" Type="http://schemas.openxmlformats.org/officeDocument/2006/relationships/slideLayout" Target="../slideLayouts/slideLayout316.xml"/><Relationship Id="rId20" Type="http://schemas.openxmlformats.org/officeDocument/2006/relationships/slideLayout" Target="../slideLayouts/slideLayout327.xml"/><Relationship Id="rId21" Type="http://schemas.openxmlformats.org/officeDocument/2006/relationships/slideLayout" Target="../slideLayouts/slideLayout328.xml"/><Relationship Id="rId22" Type="http://schemas.openxmlformats.org/officeDocument/2006/relationships/slideLayout" Target="../slideLayouts/slideLayout329.xml"/><Relationship Id="rId23" Type="http://schemas.openxmlformats.org/officeDocument/2006/relationships/slideLayout" Target="../slideLayouts/slideLayout330.xml"/><Relationship Id="rId24" Type="http://schemas.openxmlformats.org/officeDocument/2006/relationships/slideLayout" Target="../slideLayouts/slideLayout331.xml"/><Relationship Id="rId25" Type="http://schemas.openxmlformats.org/officeDocument/2006/relationships/slideLayout" Target="../slideLayouts/slideLayout332.xml"/><Relationship Id="rId26" Type="http://schemas.openxmlformats.org/officeDocument/2006/relationships/slideLayout" Target="../slideLayouts/slideLayout333.xml"/><Relationship Id="rId27" Type="http://schemas.openxmlformats.org/officeDocument/2006/relationships/theme" Target="../theme/theme24.xml"/><Relationship Id="rId28" Type="http://schemas.openxmlformats.org/officeDocument/2006/relationships/image" Target="../media/image5.png"/><Relationship Id="rId10" Type="http://schemas.openxmlformats.org/officeDocument/2006/relationships/slideLayout" Target="../slideLayouts/slideLayout317.xml"/><Relationship Id="rId11" Type="http://schemas.openxmlformats.org/officeDocument/2006/relationships/slideLayout" Target="../slideLayouts/slideLayout318.xml"/><Relationship Id="rId12" Type="http://schemas.openxmlformats.org/officeDocument/2006/relationships/slideLayout" Target="../slideLayouts/slideLayout319.xml"/><Relationship Id="rId13" Type="http://schemas.openxmlformats.org/officeDocument/2006/relationships/slideLayout" Target="../slideLayouts/slideLayout320.xml"/><Relationship Id="rId14" Type="http://schemas.openxmlformats.org/officeDocument/2006/relationships/slideLayout" Target="../slideLayouts/slideLayout321.xml"/><Relationship Id="rId15" Type="http://schemas.openxmlformats.org/officeDocument/2006/relationships/slideLayout" Target="../slideLayouts/slideLayout322.xml"/><Relationship Id="rId16" Type="http://schemas.openxmlformats.org/officeDocument/2006/relationships/slideLayout" Target="../slideLayouts/slideLayout323.xml"/><Relationship Id="rId17" Type="http://schemas.openxmlformats.org/officeDocument/2006/relationships/slideLayout" Target="../slideLayouts/slideLayout324.xml"/><Relationship Id="rId18" Type="http://schemas.openxmlformats.org/officeDocument/2006/relationships/slideLayout" Target="../slideLayouts/slideLayout325.xml"/><Relationship Id="rId19" Type="http://schemas.openxmlformats.org/officeDocument/2006/relationships/slideLayout" Target="../slideLayouts/slideLayout326.xml"/><Relationship Id="rId1" Type="http://schemas.openxmlformats.org/officeDocument/2006/relationships/slideLayout" Target="../slideLayouts/slideLayout308.xml"/><Relationship Id="rId2" Type="http://schemas.openxmlformats.org/officeDocument/2006/relationships/slideLayout" Target="../slideLayouts/slideLayout309.xml"/><Relationship Id="rId3" Type="http://schemas.openxmlformats.org/officeDocument/2006/relationships/slideLayout" Target="../slideLayouts/slideLayout310.xml"/><Relationship Id="rId4" Type="http://schemas.openxmlformats.org/officeDocument/2006/relationships/slideLayout" Target="../slideLayouts/slideLayout311.xml"/><Relationship Id="rId5" Type="http://schemas.openxmlformats.org/officeDocument/2006/relationships/slideLayout" Target="../slideLayouts/slideLayout312.xml"/><Relationship Id="rId6" Type="http://schemas.openxmlformats.org/officeDocument/2006/relationships/slideLayout" Target="../slideLayouts/slideLayout313.xml"/><Relationship Id="rId7" Type="http://schemas.openxmlformats.org/officeDocument/2006/relationships/slideLayout" Target="../slideLayouts/slideLayout314.xml"/><Relationship Id="rId8" Type="http://schemas.openxmlformats.org/officeDocument/2006/relationships/slideLayout" Target="../slideLayouts/slideLayout315.xml"/></Relationships>
</file>

<file path=ppt/slideMasters/_rels/slideMaster25.xml.rels><?xml version="1.0" encoding="UTF-8" standalone="yes"?>
<Relationships xmlns="http://schemas.openxmlformats.org/package/2006/relationships"><Relationship Id="rId9" Type="http://schemas.openxmlformats.org/officeDocument/2006/relationships/slideLayout" Target="../slideLayouts/slideLayout342.xml"/><Relationship Id="rId20" Type="http://schemas.openxmlformats.org/officeDocument/2006/relationships/slideLayout" Target="../slideLayouts/slideLayout353.xml"/><Relationship Id="rId21" Type="http://schemas.openxmlformats.org/officeDocument/2006/relationships/slideLayout" Target="../slideLayouts/slideLayout354.xml"/><Relationship Id="rId22" Type="http://schemas.openxmlformats.org/officeDocument/2006/relationships/slideLayout" Target="../slideLayouts/slideLayout355.xml"/><Relationship Id="rId23" Type="http://schemas.openxmlformats.org/officeDocument/2006/relationships/slideLayout" Target="../slideLayouts/slideLayout356.xml"/><Relationship Id="rId24" Type="http://schemas.openxmlformats.org/officeDocument/2006/relationships/slideLayout" Target="../slideLayouts/slideLayout357.xml"/><Relationship Id="rId25" Type="http://schemas.openxmlformats.org/officeDocument/2006/relationships/slideLayout" Target="../slideLayouts/slideLayout358.xml"/><Relationship Id="rId26" Type="http://schemas.openxmlformats.org/officeDocument/2006/relationships/slideLayout" Target="../slideLayouts/slideLayout359.xml"/><Relationship Id="rId27" Type="http://schemas.openxmlformats.org/officeDocument/2006/relationships/theme" Target="../theme/theme25.xml"/><Relationship Id="rId28" Type="http://schemas.openxmlformats.org/officeDocument/2006/relationships/image" Target="../media/image5.png"/><Relationship Id="rId10" Type="http://schemas.openxmlformats.org/officeDocument/2006/relationships/slideLayout" Target="../slideLayouts/slideLayout343.xml"/><Relationship Id="rId11" Type="http://schemas.openxmlformats.org/officeDocument/2006/relationships/slideLayout" Target="../slideLayouts/slideLayout344.xml"/><Relationship Id="rId12" Type="http://schemas.openxmlformats.org/officeDocument/2006/relationships/slideLayout" Target="../slideLayouts/slideLayout345.xml"/><Relationship Id="rId13" Type="http://schemas.openxmlformats.org/officeDocument/2006/relationships/slideLayout" Target="../slideLayouts/slideLayout346.xml"/><Relationship Id="rId14" Type="http://schemas.openxmlformats.org/officeDocument/2006/relationships/slideLayout" Target="../slideLayouts/slideLayout347.xml"/><Relationship Id="rId15" Type="http://schemas.openxmlformats.org/officeDocument/2006/relationships/slideLayout" Target="../slideLayouts/slideLayout348.xml"/><Relationship Id="rId16" Type="http://schemas.openxmlformats.org/officeDocument/2006/relationships/slideLayout" Target="../slideLayouts/slideLayout349.xml"/><Relationship Id="rId17" Type="http://schemas.openxmlformats.org/officeDocument/2006/relationships/slideLayout" Target="../slideLayouts/slideLayout350.xml"/><Relationship Id="rId18" Type="http://schemas.openxmlformats.org/officeDocument/2006/relationships/slideLayout" Target="../slideLayouts/slideLayout351.xml"/><Relationship Id="rId19" Type="http://schemas.openxmlformats.org/officeDocument/2006/relationships/slideLayout" Target="../slideLayouts/slideLayout352.xml"/><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s>
</file>

<file path=ppt/slideMasters/_rels/slideMaster26.xml.rels><?xml version="1.0" encoding="UTF-8" standalone="yes"?>
<Relationships xmlns="http://schemas.openxmlformats.org/package/2006/relationships"><Relationship Id="rId9" Type="http://schemas.openxmlformats.org/officeDocument/2006/relationships/slideLayout" Target="../slideLayouts/slideLayout368.xml"/><Relationship Id="rId20" Type="http://schemas.openxmlformats.org/officeDocument/2006/relationships/slideLayout" Target="../slideLayouts/slideLayout379.xml"/><Relationship Id="rId21" Type="http://schemas.openxmlformats.org/officeDocument/2006/relationships/slideLayout" Target="../slideLayouts/slideLayout380.xml"/><Relationship Id="rId22" Type="http://schemas.openxmlformats.org/officeDocument/2006/relationships/slideLayout" Target="../slideLayouts/slideLayout381.xml"/><Relationship Id="rId23" Type="http://schemas.openxmlformats.org/officeDocument/2006/relationships/slideLayout" Target="../slideLayouts/slideLayout382.xml"/><Relationship Id="rId24" Type="http://schemas.openxmlformats.org/officeDocument/2006/relationships/slideLayout" Target="../slideLayouts/slideLayout383.xml"/><Relationship Id="rId25" Type="http://schemas.openxmlformats.org/officeDocument/2006/relationships/slideLayout" Target="../slideLayouts/slideLayout384.xml"/><Relationship Id="rId26" Type="http://schemas.openxmlformats.org/officeDocument/2006/relationships/slideLayout" Target="../slideLayouts/slideLayout385.xml"/><Relationship Id="rId27" Type="http://schemas.openxmlformats.org/officeDocument/2006/relationships/theme" Target="../theme/theme26.xml"/><Relationship Id="rId28" Type="http://schemas.openxmlformats.org/officeDocument/2006/relationships/image" Target="../media/image5.png"/><Relationship Id="rId10" Type="http://schemas.openxmlformats.org/officeDocument/2006/relationships/slideLayout" Target="../slideLayouts/slideLayout369.xml"/><Relationship Id="rId11" Type="http://schemas.openxmlformats.org/officeDocument/2006/relationships/slideLayout" Target="../slideLayouts/slideLayout370.xml"/><Relationship Id="rId12" Type="http://schemas.openxmlformats.org/officeDocument/2006/relationships/slideLayout" Target="../slideLayouts/slideLayout371.xml"/><Relationship Id="rId13" Type="http://schemas.openxmlformats.org/officeDocument/2006/relationships/slideLayout" Target="../slideLayouts/slideLayout372.xml"/><Relationship Id="rId14" Type="http://schemas.openxmlformats.org/officeDocument/2006/relationships/slideLayout" Target="../slideLayouts/slideLayout373.xml"/><Relationship Id="rId15" Type="http://schemas.openxmlformats.org/officeDocument/2006/relationships/slideLayout" Target="../slideLayouts/slideLayout374.xml"/><Relationship Id="rId16" Type="http://schemas.openxmlformats.org/officeDocument/2006/relationships/slideLayout" Target="../slideLayouts/slideLayout375.xml"/><Relationship Id="rId17" Type="http://schemas.openxmlformats.org/officeDocument/2006/relationships/slideLayout" Target="../slideLayouts/slideLayout376.xml"/><Relationship Id="rId18" Type="http://schemas.openxmlformats.org/officeDocument/2006/relationships/slideLayout" Target="../slideLayouts/slideLayout377.xml"/><Relationship Id="rId19" Type="http://schemas.openxmlformats.org/officeDocument/2006/relationships/slideLayout" Target="../slideLayouts/slideLayout378.xml"/><Relationship Id="rId1" Type="http://schemas.openxmlformats.org/officeDocument/2006/relationships/slideLayout" Target="../slideLayouts/slideLayout360.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94.xml"/><Relationship Id="rId20" Type="http://schemas.openxmlformats.org/officeDocument/2006/relationships/slideLayout" Target="../slideLayouts/slideLayout405.xml"/><Relationship Id="rId21" Type="http://schemas.openxmlformats.org/officeDocument/2006/relationships/slideLayout" Target="../slideLayouts/slideLayout406.xml"/><Relationship Id="rId22" Type="http://schemas.openxmlformats.org/officeDocument/2006/relationships/slideLayout" Target="../slideLayouts/slideLayout407.xml"/><Relationship Id="rId23" Type="http://schemas.openxmlformats.org/officeDocument/2006/relationships/slideLayout" Target="../slideLayouts/slideLayout408.xml"/><Relationship Id="rId24" Type="http://schemas.openxmlformats.org/officeDocument/2006/relationships/slideLayout" Target="../slideLayouts/slideLayout409.xml"/><Relationship Id="rId25" Type="http://schemas.openxmlformats.org/officeDocument/2006/relationships/slideLayout" Target="../slideLayouts/slideLayout410.xml"/><Relationship Id="rId26" Type="http://schemas.openxmlformats.org/officeDocument/2006/relationships/slideLayout" Target="../slideLayouts/slideLayout411.xml"/><Relationship Id="rId27" Type="http://schemas.openxmlformats.org/officeDocument/2006/relationships/theme" Target="../theme/theme27.xml"/><Relationship Id="rId28" Type="http://schemas.openxmlformats.org/officeDocument/2006/relationships/image" Target="../media/image5.png"/><Relationship Id="rId10" Type="http://schemas.openxmlformats.org/officeDocument/2006/relationships/slideLayout" Target="../slideLayouts/slideLayout395.xml"/><Relationship Id="rId11" Type="http://schemas.openxmlformats.org/officeDocument/2006/relationships/slideLayout" Target="../slideLayouts/slideLayout396.xml"/><Relationship Id="rId12" Type="http://schemas.openxmlformats.org/officeDocument/2006/relationships/slideLayout" Target="../slideLayouts/slideLayout397.xml"/><Relationship Id="rId13" Type="http://schemas.openxmlformats.org/officeDocument/2006/relationships/slideLayout" Target="../slideLayouts/slideLayout398.xml"/><Relationship Id="rId14" Type="http://schemas.openxmlformats.org/officeDocument/2006/relationships/slideLayout" Target="../slideLayouts/slideLayout399.xml"/><Relationship Id="rId15" Type="http://schemas.openxmlformats.org/officeDocument/2006/relationships/slideLayout" Target="../slideLayouts/slideLayout400.xml"/><Relationship Id="rId16" Type="http://schemas.openxmlformats.org/officeDocument/2006/relationships/slideLayout" Target="../slideLayouts/slideLayout401.xml"/><Relationship Id="rId17" Type="http://schemas.openxmlformats.org/officeDocument/2006/relationships/slideLayout" Target="../slideLayouts/slideLayout402.xml"/><Relationship Id="rId18" Type="http://schemas.openxmlformats.org/officeDocument/2006/relationships/slideLayout" Target="../slideLayouts/slideLayout403.xml"/><Relationship Id="rId19" Type="http://schemas.openxmlformats.org/officeDocument/2006/relationships/slideLayout" Target="../slideLayouts/slideLayout404.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s>
</file>

<file path=ppt/slideMasters/_rels/slideMaster28.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slideLayout" Target="../slideLayouts/slideLayout431.xml"/><Relationship Id="rId21" Type="http://schemas.openxmlformats.org/officeDocument/2006/relationships/slideLayout" Target="../slideLayouts/slideLayout432.xml"/><Relationship Id="rId22" Type="http://schemas.openxmlformats.org/officeDocument/2006/relationships/slideLayout" Target="../slideLayouts/slideLayout433.xml"/><Relationship Id="rId23" Type="http://schemas.openxmlformats.org/officeDocument/2006/relationships/slideLayout" Target="../slideLayouts/slideLayout434.xml"/><Relationship Id="rId24" Type="http://schemas.openxmlformats.org/officeDocument/2006/relationships/slideLayout" Target="../slideLayouts/slideLayout435.xml"/><Relationship Id="rId25" Type="http://schemas.openxmlformats.org/officeDocument/2006/relationships/slideLayout" Target="../slideLayouts/slideLayout436.xml"/><Relationship Id="rId26" Type="http://schemas.openxmlformats.org/officeDocument/2006/relationships/theme" Target="../theme/theme28.xml"/><Relationship Id="rId27" Type="http://schemas.openxmlformats.org/officeDocument/2006/relationships/image" Target="../media/image5.png"/><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slideLayout" Target="../slideLayouts/slideLayout426.xml"/><Relationship Id="rId16" Type="http://schemas.openxmlformats.org/officeDocument/2006/relationships/slideLayout" Target="../slideLayouts/slideLayout427.xml"/><Relationship Id="rId17" Type="http://schemas.openxmlformats.org/officeDocument/2006/relationships/slideLayout" Target="../slideLayouts/slideLayout428.xml"/><Relationship Id="rId18" Type="http://schemas.openxmlformats.org/officeDocument/2006/relationships/slideLayout" Target="../slideLayouts/slideLayout429.xml"/><Relationship Id="rId19" Type="http://schemas.openxmlformats.org/officeDocument/2006/relationships/slideLayout" Target="../slideLayouts/slideLayout430.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theme" Target="../theme/theme29.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456.xml"/><Relationship Id="rId20" Type="http://schemas.openxmlformats.org/officeDocument/2006/relationships/slideLayout" Target="../slideLayouts/slideLayout467.xml"/><Relationship Id="rId21" Type="http://schemas.openxmlformats.org/officeDocument/2006/relationships/slideLayout" Target="../slideLayouts/slideLayout468.xml"/><Relationship Id="rId22" Type="http://schemas.openxmlformats.org/officeDocument/2006/relationships/slideLayout" Target="../slideLayouts/slideLayout469.xml"/><Relationship Id="rId23" Type="http://schemas.openxmlformats.org/officeDocument/2006/relationships/slideLayout" Target="../slideLayouts/slideLayout470.xml"/><Relationship Id="rId24" Type="http://schemas.openxmlformats.org/officeDocument/2006/relationships/slideLayout" Target="../slideLayouts/slideLayout471.xml"/><Relationship Id="rId25" Type="http://schemas.openxmlformats.org/officeDocument/2006/relationships/slideLayout" Target="../slideLayouts/slideLayout472.xml"/><Relationship Id="rId26" Type="http://schemas.openxmlformats.org/officeDocument/2006/relationships/theme" Target="../theme/theme30.xml"/><Relationship Id="rId27" Type="http://schemas.openxmlformats.org/officeDocument/2006/relationships/image" Target="../media/image5.png"/><Relationship Id="rId10" Type="http://schemas.openxmlformats.org/officeDocument/2006/relationships/slideLayout" Target="../slideLayouts/slideLayout457.xml"/><Relationship Id="rId11" Type="http://schemas.openxmlformats.org/officeDocument/2006/relationships/slideLayout" Target="../slideLayouts/slideLayout458.xml"/><Relationship Id="rId12" Type="http://schemas.openxmlformats.org/officeDocument/2006/relationships/slideLayout" Target="../slideLayouts/slideLayout459.xml"/><Relationship Id="rId13" Type="http://schemas.openxmlformats.org/officeDocument/2006/relationships/slideLayout" Target="../slideLayouts/slideLayout460.xml"/><Relationship Id="rId14" Type="http://schemas.openxmlformats.org/officeDocument/2006/relationships/slideLayout" Target="../slideLayouts/slideLayout461.xml"/><Relationship Id="rId15" Type="http://schemas.openxmlformats.org/officeDocument/2006/relationships/slideLayout" Target="../slideLayouts/slideLayout462.xml"/><Relationship Id="rId16" Type="http://schemas.openxmlformats.org/officeDocument/2006/relationships/slideLayout" Target="../slideLayouts/slideLayout463.xml"/><Relationship Id="rId17" Type="http://schemas.openxmlformats.org/officeDocument/2006/relationships/slideLayout" Target="../slideLayouts/slideLayout464.xml"/><Relationship Id="rId18" Type="http://schemas.openxmlformats.org/officeDocument/2006/relationships/slideLayout" Target="../slideLayouts/slideLayout465.xml"/><Relationship Id="rId19" Type="http://schemas.openxmlformats.org/officeDocument/2006/relationships/slideLayout" Target="../slideLayouts/slideLayout466.xml"/><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483.xml"/><Relationship Id="rId12" Type="http://schemas.openxmlformats.org/officeDocument/2006/relationships/theme" Target="../theme/theme31.xml"/><Relationship Id="rId13" Type="http://schemas.openxmlformats.org/officeDocument/2006/relationships/image" Target="../media/image4.jpeg"/><Relationship Id="rId1" Type="http://schemas.openxmlformats.org/officeDocument/2006/relationships/slideLayout" Target="../slideLayouts/slideLayout473.xml"/><Relationship Id="rId2" Type="http://schemas.openxmlformats.org/officeDocument/2006/relationships/slideLayout" Target="../slideLayouts/slideLayout474.xml"/><Relationship Id="rId3" Type="http://schemas.openxmlformats.org/officeDocument/2006/relationships/slideLayout" Target="../slideLayouts/slideLayout475.xml"/><Relationship Id="rId4" Type="http://schemas.openxmlformats.org/officeDocument/2006/relationships/slideLayout" Target="../slideLayouts/slideLayout476.xml"/><Relationship Id="rId5" Type="http://schemas.openxmlformats.org/officeDocument/2006/relationships/slideLayout" Target="../slideLayouts/slideLayout477.xml"/><Relationship Id="rId6" Type="http://schemas.openxmlformats.org/officeDocument/2006/relationships/slideLayout" Target="../slideLayouts/slideLayout478.xml"/><Relationship Id="rId7" Type="http://schemas.openxmlformats.org/officeDocument/2006/relationships/slideLayout" Target="../slideLayouts/slideLayout479.xml"/><Relationship Id="rId8" Type="http://schemas.openxmlformats.org/officeDocument/2006/relationships/slideLayout" Target="../slideLayouts/slideLayout480.xml"/><Relationship Id="rId9" Type="http://schemas.openxmlformats.org/officeDocument/2006/relationships/slideLayout" Target="../slideLayouts/slideLayout481.xml"/><Relationship Id="rId10" Type="http://schemas.openxmlformats.org/officeDocument/2006/relationships/slideLayout" Target="../slideLayouts/slideLayout48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94.xml"/><Relationship Id="rId12" Type="http://schemas.openxmlformats.org/officeDocument/2006/relationships/slideLayout" Target="../slideLayouts/slideLayout495.xml"/><Relationship Id="rId13" Type="http://schemas.openxmlformats.org/officeDocument/2006/relationships/slideLayout" Target="../slideLayouts/slideLayout496.xml"/><Relationship Id="rId14" Type="http://schemas.openxmlformats.org/officeDocument/2006/relationships/theme" Target="../theme/theme32.xml"/><Relationship Id="rId15" Type="http://schemas.openxmlformats.org/officeDocument/2006/relationships/image" Target="../media/image1.png"/><Relationship Id="rId1" Type="http://schemas.openxmlformats.org/officeDocument/2006/relationships/slideLayout" Target="../slideLayouts/slideLayout484.xml"/><Relationship Id="rId2" Type="http://schemas.openxmlformats.org/officeDocument/2006/relationships/slideLayout" Target="../slideLayouts/slideLayout485.xml"/><Relationship Id="rId3" Type="http://schemas.openxmlformats.org/officeDocument/2006/relationships/slideLayout" Target="../slideLayouts/slideLayout486.xml"/><Relationship Id="rId4" Type="http://schemas.openxmlformats.org/officeDocument/2006/relationships/slideLayout" Target="../slideLayouts/slideLayout487.xml"/><Relationship Id="rId5" Type="http://schemas.openxmlformats.org/officeDocument/2006/relationships/slideLayout" Target="../slideLayouts/slideLayout488.xml"/><Relationship Id="rId6" Type="http://schemas.openxmlformats.org/officeDocument/2006/relationships/slideLayout" Target="../slideLayouts/slideLayout489.xml"/><Relationship Id="rId7" Type="http://schemas.openxmlformats.org/officeDocument/2006/relationships/slideLayout" Target="../slideLayouts/slideLayout490.xml"/><Relationship Id="rId8" Type="http://schemas.openxmlformats.org/officeDocument/2006/relationships/slideLayout" Target="../slideLayouts/slideLayout491.xml"/><Relationship Id="rId9" Type="http://schemas.openxmlformats.org/officeDocument/2006/relationships/slideLayout" Target="../slideLayouts/slideLayout492.xml"/><Relationship Id="rId10" Type="http://schemas.openxmlformats.org/officeDocument/2006/relationships/slideLayout" Target="../slideLayouts/slideLayout49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507.xml"/><Relationship Id="rId12" Type="http://schemas.openxmlformats.org/officeDocument/2006/relationships/slideLayout" Target="../slideLayouts/slideLayout508.xml"/><Relationship Id="rId13" Type="http://schemas.openxmlformats.org/officeDocument/2006/relationships/slideLayout" Target="../slideLayouts/slideLayout509.xml"/><Relationship Id="rId14" Type="http://schemas.openxmlformats.org/officeDocument/2006/relationships/theme" Target="../theme/theme33.xml"/><Relationship Id="rId15" Type="http://schemas.openxmlformats.org/officeDocument/2006/relationships/image" Target="../media/image1.png"/><Relationship Id="rId1" Type="http://schemas.openxmlformats.org/officeDocument/2006/relationships/slideLayout" Target="../slideLayouts/slideLayout497.xml"/><Relationship Id="rId2" Type="http://schemas.openxmlformats.org/officeDocument/2006/relationships/slideLayout" Target="../slideLayouts/slideLayout498.xml"/><Relationship Id="rId3" Type="http://schemas.openxmlformats.org/officeDocument/2006/relationships/slideLayout" Target="../slideLayouts/slideLayout499.xml"/><Relationship Id="rId4" Type="http://schemas.openxmlformats.org/officeDocument/2006/relationships/slideLayout" Target="../slideLayouts/slideLayout500.xml"/><Relationship Id="rId5" Type="http://schemas.openxmlformats.org/officeDocument/2006/relationships/slideLayout" Target="../slideLayouts/slideLayout501.xml"/><Relationship Id="rId6" Type="http://schemas.openxmlformats.org/officeDocument/2006/relationships/slideLayout" Target="../slideLayouts/slideLayout502.xml"/><Relationship Id="rId7" Type="http://schemas.openxmlformats.org/officeDocument/2006/relationships/slideLayout" Target="../slideLayouts/slideLayout503.xml"/><Relationship Id="rId8" Type="http://schemas.openxmlformats.org/officeDocument/2006/relationships/slideLayout" Target="../slideLayouts/slideLayout504.xml"/><Relationship Id="rId9" Type="http://schemas.openxmlformats.org/officeDocument/2006/relationships/slideLayout" Target="../slideLayouts/slideLayout505.xml"/><Relationship Id="rId10" Type="http://schemas.openxmlformats.org/officeDocument/2006/relationships/slideLayout" Target="../slideLayouts/slideLayout50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520.xml"/><Relationship Id="rId12" Type="http://schemas.openxmlformats.org/officeDocument/2006/relationships/slideLayout" Target="../slideLayouts/slideLayout521.xml"/><Relationship Id="rId13" Type="http://schemas.openxmlformats.org/officeDocument/2006/relationships/slideLayout" Target="../slideLayouts/slideLayout522.xml"/><Relationship Id="rId14" Type="http://schemas.openxmlformats.org/officeDocument/2006/relationships/theme" Target="../theme/theme34.xml"/><Relationship Id="rId15" Type="http://schemas.openxmlformats.org/officeDocument/2006/relationships/image" Target="../media/image1.png"/><Relationship Id="rId1" Type="http://schemas.openxmlformats.org/officeDocument/2006/relationships/slideLayout" Target="../slideLayouts/slideLayout510.xml"/><Relationship Id="rId2" Type="http://schemas.openxmlformats.org/officeDocument/2006/relationships/slideLayout" Target="../slideLayouts/slideLayout511.xml"/><Relationship Id="rId3" Type="http://schemas.openxmlformats.org/officeDocument/2006/relationships/slideLayout" Target="../slideLayouts/slideLayout512.xml"/><Relationship Id="rId4" Type="http://schemas.openxmlformats.org/officeDocument/2006/relationships/slideLayout" Target="../slideLayouts/slideLayout513.xml"/><Relationship Id="rId5" Type="http://schemas.openxmlformats.org/officeDocument/2006/relationships/slideLayout" Target="../slideLayouts/slideLayout514.xml"/><Relationship Id="rId6" Type="http://schemas.openxmlformats.org/officeDocument/2006/relationships/slideLayout" Target="../slideLayouts/slideLayout515.xml"/><Relationship Id="rId7" Type="http://schemas.openxmlformats.org/officeDocument/2006/relationships/slideLayout" Target="../slideLayouts/slideLayout516.xml"/><Relationship Id="rId8" Type="http://schemas.openxmlformats.org/officeDocument/2006/relationships/slideLayout" Target="../slideLayouts/slideLayout517.xml"/><Relationship Id="rId9" Type="http://schemas.openxmlformats.org/officeDocument/2006/relationships/slideLayout" Target="../slideLayouts/slideLayout518.xml"/><Relationship Id="rId10" Type="http://schemas.openxmlformats.org/officeDocument/2006/relationships/slideLayout" Target="../slideLayouts/slideLayout519.xml"/></Relationships>
</file>

<file path=ppt/slideMasters/_rels/slideMaster35.xml.rels><?xml version="1.0" encoding="UTF-8" standalone="yes"?>
<Relationships xmlns="http://schemas.openxmlformats.org/package/2006/relationships"><Relationship Id="rId9" Type="http://schemas.openxmlformats.org/officeDocument/2006/relationships/slideLayout" Target="../slideLayouts/slideLayout531.xml"/><Relationship Id="rId20" Type="http://schemas.openxmlformats.org/officeDocument/2006/relationships/slideLayout" Target="../slideLayouts/slideLayout542.xml"/><Relationship Id="rId21" Type="http://schemas.openxmlformats.org/officeDocument/2006/relationships/slideLayout" Target="../slideLayouts/slideLayout543.xml"/><Relationship Id="rId22" Type="http://schemas.openxmlformats.org/officeDocument/2006/relationships/slideLayout" Target="../slideLayouts/slideLayout544.xml"/><Relationship Id="rId23" Type="http://schemas.openxmlformats.org/officeDocument/2006/relationships/slideLayout" Target="../slideLayouts/slideLayout545.xml"/><Relationship Id="rId24" Type="http://schemas.openxmlformats.org/officeDocument/2006/relationships/slideLayout" Target="../slideLayouts/slideLayout546.xml"/><Relationship Id="rId25" Type="http://schemas.openxmlformats.org/officeDocument/2006/relationships/slideLayout" Target="../slideLayouts/slideLayout547.xml"/><Relationship Id="rId26" Type="http://schemas.openxmlformats.org/officeDocument/2006/relationships/slideLayout" Target="../slideLayouts/slideLayout548.xml"/><Relationship Id="rId27" Type="http://schemas.openxmlformats.org/officeDocument/2006/relationships/theme" Target="../theme/theme35.xml"/><Relationship Id="rId28" Type="http://schemas.openxmlformats.org/officeDocument/2006/relationships/image" Target="../media/image5.png"/><Relationship Id="rId10" Type="http://schemas.openxmlformats.org/officeDocument/2006/relationships/slideLayout" Target="../slideLayouts/slideLayout532.xml"/><Relationship Id="rId11" Type="http://schemas.openxmlformats.org/officeDocument/2006/relationships/slideLayout" Target="../slideLayouts/slideLayout533.xml"/><Relationship Id="rId12" Type="http://schemas.openxmlformats.org/officeDocument/2006/relationships/slideLayout" Target="../slideLayouts/slideLayout534.xml"/><Relationship Id="rId13" Type="http://schemas.openxmlformats.org/officeDocument/2006/relationships/slideLayout" Target="../slideLayouts/slideLayout535.xml"/><Relationship Id="rId14" Type="http://schemas.openxmlformats.org/officeDocument/2006/relationships/slideLayout" Target="../slideLayouts/slideLayout536.xml"/><Relationship Id="rId15" Type="http://schemas.openxmlformats.org/officeDocument/2006/relationships/slideLayout" Target="../slideLayouts/slideLayout537.xml"/><Relationship Id="rId16" Type="http://schemas.openxmlformats.org/officeDocument/2006/relationships/slideLayout" Target="../slideLayouts/slideLayout538.xml"/><Relationship Id="rId17" Type="http://schemas.openxmlformats.org/officeDocument/2006/relationships/slideLayout" Target="../slideLayouts/slideLayout539.xml"/><Relationship Id="rId18" Type="http://schemas.openxmlformats.org/officeDocument/2006/relationships/slideLayout" Target="../slideLayouts/slideLayout540.xml"/><Relationship Id="rId19" Type="http://schemas.openxmlformats.org/officeDocument/2006/relationships/slideLayout" Target="../slideLayouts/slideLayout541.xml"/><Relationship Id="rId1" Type="http://schemas.openxmlformats.org/officeDocument/2006/relationships/slideLayout" Target="../slideLayouts/slideLayout523.xml"/><Relationship Id="rId2" Type="http://schemas.openxmlformats.org/officeDocument/2006/relationships/slideLayout" Target="../slideLayouts/slideLayout524.xml"/><Relationship Id="rId3" Type="http://schemas.openxmlformats.org/officeDocument/2006/relationships/slideLayout" Target="../slideLayouts/slideLayout525.xml"/><Relationship Id="rId4" Type="http://schemas.openxmlformats.org/officeDocument/2006/relationships/slideLayout" Target="../slideLayouts/slideLayout526.xml"/><Relationship Id="rId5" Type="http://schemas.openxmlformats.org/officeDocument/2006/relationships/slideLayout" Target="../slideLayouts/slideLayout527.xml"/><Relationship Id="rId6" Type="http://schemas.openxmlformats.org/officeDocument/2006/relationships/slideLayout" Target="../slideLayouts/slideLayout528.xml"/><Relationship Id="rId7" Type="http://schemas.openxmlformats.org/officeDocument/2006/relationships/slideLayout" Target="../slideLayouts/slideLayout529.xml"/><Relationship Id="rId8" Type="http://schemas.openxmlformats.org/officeDocument/2006/relationships/slideLayout" Target="../slideLayouts/slideLayout530.xml"/></Relationships>
</file>

<file path=ppt/slideMasters/_rels/slideMaster36.xml.rels><?xml version="1.0" encoding="UTF-8" standalone="yes"?>
<Relationships xmlns="http://schemas.openxmlformats.org/package/2006/relationships"><Relationship Id="rId9" Type="http://schemas.openxmlformats.org/officeDocument/2006/relationships/slideLayout" Target="../slideLayouts/slideLayout557.xml"/><Relationship Id="rId20" Type="http://schemas.openxmlformats.org/officeDocument/2006/relationships/slideLayout" Target="../slideLayouts/slideLayout568.xml"/><Relationship Id="rId21" Type="http://schemas.openxmlformats.org/officeDocument/2006/relationships/slideLayout" Target="../slideLayouts/slideLayout569.xml"/><Relationship Id="rId22" Type="http://schemas.openxmlformats.org/officeDocument/2006/relationships/slideLayout" Target="../slideLayouts/slideLayout570.xml"/><Relationship Id="rId23" Type="http://schemas.openxmlformats.org/officeDocument/2006/relationships/slideLayout" Target="../slideLayouts/slideLayout571.xml"/><Relationship Id="rId24" Type="http://schemas.openxmlformats.org/officeDocument/2006/relationships/slideLayout" Target="../slideLayouts/slideLayout572.xml"/><Relationship Id="rId25" Type="http://schemas.openxmlformats.org/officeDocument/2006/relationships/slideLayout" Target="../slideLayouts/slideLayout573.xml"/><Relationship Id="rId26" Type="http://schemas.openxmlformats.org/officeDocument/2006/relationships/slideLayout" Target="../slideLayouts/slideLayout574.xml"/><Relationship Id="rId27" Type="http://schemas.openxmlformats.org/officeDocument/2006/relationships/theme" Target="../theme/theme36.xml"/><Relationship Id="rId28" Type="http://schemas.openxmlformats.org/officeDocument/2006/relationships/image" Target="../media/image5.png"/><Relationship Id="rId10" Type="http://schemas.openxmlformats.org/officeDocument/2006/relationships/slideLayout" Target="../slideLayouts/slideLayout558.xml"/><Relationship Id="rId11" Type="http://schemas.openxmlformats.org/officeDocument/2006/relationships/slideLayout" Target="../slideLayouts/slideLayout559.xml"/><Relationship Id="rId12" Type="http://schemas.openxmlformats.org/officeDocument/2006/relationships/slideLayout" Target="../slideLayouts/slideLayout560.xml"/><Relationship Id="rId13" Type="http://schemas.openxmlformats.org/officeDocument/2006/relationships/slideLayout" Target="../slideLayouts/slideLayout561.xml"/><Relationship Id="rId14" Type="http://schemas.openxmlformats.org/officeDocument/2006/relationships/slideLayout" Target="../slideLayouts/slideLayout562.xml"/><Relationship Id="rId15" Type="http://schemas.openxmlformats.org/officeDocument/2006/relationships/slideLayout" Target="../slideLayouts/slideLayout563.xml"/><Relationship Id="rId16" Type="http://schemas.openxmlformats.org/officeDocument/2006/relationships/slideLayout" Target="../slideLayouts/slideLayout564.xml"/><Relationship Id="rId17" Type="http://schemas.openxmlformats.org/officeDocument/2006/relationships/slideLayout" Target="../slideLayouts/slideLayout565.xml"/><Relationship Id="rId18" Type="http://schemas.openxmlformats.org/officeDocument/2006/relationships/slideLayout" Target="../slideLayouts/slideLayout566.xml"/><Relationship Id="rId19" Type="http://schemas.openxmlformats.org/officeDocument/2006/relationships/slideLayout" Target="../slideLayouts/slideLayout567.xml"/><Relationship Id="rId1" Type="http://schemas.openxmlformats.org/officeDocument/2006/relationships/slideLayout" Target="../slideLayouts/slideLayout549.xml"/><Relationship Id="rId2" Type="http://schemas.openxmlformats.org/officeDocument/2006/relationships/slideLayout" Target="../slideLayouts/slideLayout550.xml"/><Relationship Id="rId3" Type="http://schemas.openxmlformats.org/officeDocument/2006/relationships/slideLayout" Target="../slideLayouts/slideLayout551.xml"/><Relationship Id="rId4" Type="http://schemas.openxmlformats.org/officeDocument/2006/relationships/slideLayout" Target="../slideLayouts/slideLayout552.xml"/><Relationship Id="rId5" Type="http://schemas.openxmlformats.org/officeDocument/2006/relationships/slideLayout" Target="../slideLayouts/slideLayout553.xml"/><Relationship Id="rId6" Type="http://schemas.openxmlformats.org/officeDocument/2006/relationships/slideLayout" Target="../slideLayouts/slideLayout554.xml"/><Relationship Id="rId7" Type="http://schemas.openxmlformats.org/officeDocument/2006/relationships/slideLayout" Target="../slideLayouts/slideLayout555.xml"/><Relationship Id="rId8" Type="http://schemas.openxmlformats.org/officeDocument/2006/relationships/slideLayout" Target="../slideLayouts/slideLayout556.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583.xml"/><Relationship Id="rId20" Type="http://schemas.openxmlformats.org/officeDocument/2006/relationships/slideLayout" Target="../slideLayouts/slideLayout594.xml"/><Relationship Id="rId21" Type="http://schemas.openxmlformats.org/officeDocument/2006/relationships/slideLayout" Target="../slideLayouts/slideLayout595.xml"/><Relationship Id="rId22" Type="http://schemas.openxmlformats.org/officeDocument/2006/relationships/slideLayout" Target="../slideLayouts/slideLayout596.xml"/><Relationship Id="rId23" Type="http://schemas.openxmlformats.org/officeDocument/2006/relationships/slideLayout" Target="../slideLayouts/slideLayout597.xml"/><Relationship Id="rId24" Type="http://schemas.openxmlformats.org/officeDocument/2006/relationships/slideLayout" Target="../slideLayouts/slideLayout598.xml"/><Relationship Id="rId25" Type="http://schemas.openxmlformats.org/officeDocument/2006/relationships/slideLayout" Target="../slideLayouts/slideLayout599.xml"/><Relationship Id="rId26" Type="http://schemas.openxmlformats.org/officeDocument/2006/relationships/theme" Target="../theme/theme37.xml"/><Relationship Id="rId27" Type="http://schemas.openxmlformats.org/officeDocument/2006/relationships/image" Target="../media/image5.png"/><Relationship Id="rId10" Type="http://schemas.openxmlformats.org/officeDocument/2006/relationships/slideLayout" Target="../slideLayouts/slideLayout584.xml"/><Relationship Id="rId11" Type="http://schemas.openxmlformats.org/officeDocument/2006/relationships/slideLayout" Target="../slideLayouts/slideLayout585.xml"/><Relationship Id="rId12" Type="http://schemas.openxmlformats.org/officeDocument/2006/relationships/slideLayout" Target="../slideLayouts/slideLayout586.xml"/><Relationship Id="rId13" Type="http://schemas.openxmlformats.org/officeDocument/2006/relationships/slideLayout" Target="../slideLayouts/slideLayout587.xml"/><Relationship Id="rId14" Type="http://schemas.openxmlformats.org/officeDocument/2006/relationships/slideLayout" Target="../slideLayouts/slideLayout588.xml"/><Relationship Id="rId15" Type="http://schemas.openxmlformats.org/officeDocument/2006/relationships/slideLayout" Target="../slideLayouts/slideLayout589.xml"/><Relationship Id="rId16" Type="http://schemas.openxmlformats.org/officeDocument/2006/relationships/slideLayout" Target="../slideLayouts/slideLayout590.xml"/><Relationship Id="rId17" Type="http://schemas.openxmlformats.org/officeDocument/2006/relationships/slideLayout" Target="../slideLayouts/slideLayout591.xml"/><Relationship Id="rId18" Type="http://schemas.openxmlformats.org/officeDocument/2006/relationships/slideLayout" Target="../slideLayouts/slideLayout592.xml"/><Relationship Id="rId19" Type="http://schemas.openxmlformats.org/officeDocument/2006/relationships/slideLayout" Target="../slideLayouts/slideLayout593.xml"/><Relationship Id="rId1" Type="http://schemas.openxmlformats.org/officeDocument/2006/relationships/slideLayout" Target="../slideLayouts/slideLayout575.xml"/><Relationship Id="rId2" Type="http://schemas.openxmlformats.org/officeDocument/2006/relationships/slideLayout" Target="../slideLayouts/slideLayout576.xml"/><Relationship Id="rId3" Type="http://schemas.openxmlformats.org/officeDocument/2006/relationships/slideLayout" Target="../slideLayouts/slideLayout577.xml"/><Relationship Id="rId4" Type="http://schemas.openxmlformats.org/officeDocument/2006/relationships/slideLayout" Target="../slideLayouts/slideLayout578.xml"/><Relationship Id="rId5" Type="http://schemas.openxmlformats.org/officeDocument/2006/relationships/slideLayout" Target="../slideLayouts/slideLayout579.xml"/><Relationship Id="rId6" Type="http://schemas.openxmlformats.org/officeDocument/2006/relationships/slideLayout" Target="../slideLayouts/slideLayout580.xml"/><Relationship Id="rId7" Type="http://schemas.openxmlformats.org/officeDocument/2006/relationships/slideLayout" Target="../slideLayouts/slideLayout581.xml"/><Relationship Id="rId8" Type="http://schemas.openxmlformats.org/officeDocument/2006/relationships/slideLayout" Target="../slideLayouts/slideLayout582.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602.xml"/><Relationship Id="rId4" Type="http://schemas.openxmlformats.org/officeDocument/2006/relationships/theme" Target="../theme/theme38.xml"/><Relationship Id="rId5" Type="http://schemas.openxmlformats.org/officeDocument/2006/relationships/image" Target="../media/image14.jpeg"/><Relationship Id="rId1" Type="http://schemas.openxmlformats.org/officeDocument/2006/relationships/slideLayout" Target="../slideLayouts/slideLayout600.xml"/><Relationship Id="rId2" Type="http://schemas.openxmlformats.org/officeDocument/2006/relationships/slideLayout" Target="../slideLayouts/slideLayout601.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theme" Target="../theme/theme39.xml"/><Relationship Id="rId13" Type="http://schemas.openxmlformats.org/officeDocument/2006/relationships/image" Target="../media/image3.jpe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9" Type="http://schemas.openxmlformats.org/officeDocument/2006/relationships/slideLayout" Target="../slideLayouts/slideLayout622.xml"/><Relationship Id="rId20" Type="http://schemas.openxmlformats.org/officeDocument/2006/relationships/slideLayout" Target="../slideLayouts/slideLayout633.xml"/><Relationship Id="rId21" Type="http://schemas.openxmlformats.org/officeDocument/2006/relationships/slideLayout" Target="../slideLayouts/slideLayout634.xml"/><Relationship Id="rId22" Type="http://schemas.openxmlformats.org/officeDocument/2006/relationships/slideLayout" Target="../slideLayouts/slideLayout635.xml"/><Relationship Id="rId23" Type="http://schemas.openxmlformats.org/officeDocument/2006/relationships/slideLayout" Target="../slideLayouts/slideLayout636.xml"/><Relationship Id="rId24" Type="http://schemas.openxmlformats.org/officeDocument/2006/relationships/slideLayout" Target="../slideLayouts/slideLayout637.xml"/><Relationship Id="rId25" Type="http://schemas.openxmlformats.org/officeDocument/2006/relationships/slideLayout" Target="../slideLayouts/slideLayout638.xml"/><Relationship Id="rId26" Type="http://schemas.openxmlformats.org/officeDocument/2006/relationships/theme" Target="../theme/theme40.xml"/><Relationship Id="rId27" Type="http://schemas.openxmlformats.org/officeDocument/2006/relationships/image" Target="../media/image5.png"/><Relationship Id="rId10" Type="http://schemas.openxmlformats.org/officeDocument/2006/relationships/slideLayout" Target="../slideLayouts/slideLayout623.xml"/><Relationship Id="rId11" Type="http://schemas.openxmlformats.org/officeDocument/2006/relationships/slideLayout" Target="../slideLayouts/slideLayout624.xml"/><Relationship Id="rId12" Type="http://schemas.openxmlformats.org/officeDocument/2006/relationships/slideLayout" Target="../slideLayouts/slideLayout625.xml"/><Relationship Id="rId13" Type="http://schemas.openxmlformats.org/officeDocument/2006/relationships/slideLayout" Target="../slideLayouts/slideLayout626.xml"/><Relationship Id="rId14" Type="http://schemas.openxmlformats.org/officeDocument/2006/relationships/slideLayout" Target="../slideLayouts/slideLayout627.xml"/><Relationship Id="rId15" Type="http://schemas.openxmlformats.org/officeDocument/2006/relationships/slideLayout" Target="../slideLayouts/slideLayout628.xml"/><Relationship Id="rId16" Type="http://schemas.openxmlformats.org/officeDocument/2006/relationships/slideLayout" Target="../slideLayouts/slideLayout629.xml"/><Relationship Id="rId17" Type="http://schemas.openxmlformats.org/officeDocument/2006/relationships/slideLayout" Target="../slideLayouts/slideLayout630.xml"/><Relationship Id="rId18" Type="http://schemas.openxmlformats.org/officeDocument/2006/relationships/slideLayout" Target="../slideLayouts/slideLayout631.xml"/><Relationship Id="rId19" Type="http://schemas.openxmlformats.org/officeDocument/2006/relationships/slideLayout" Target="../slideLayouts/slideLayout632.xml"/><Relationship Id="rId1" Type="http://schemas.openxmlformats.org/officeDocument/2006/relationships/slideLayout" Target="../slideLayouts/slideLayout614.xml"/><Relationship Id="rId2" Type="http://schemas.openxmlformats.org/officeDocument/2006/relationships/slideLayout" Target="../slideLayouts/slideLayout615.xml"/><Relationship Id="rId3" Type="http://schemas.openxmlformats.org/officeDocument/2006/relationships/slideLayout" Target="../slideLayouts/slideLayout616.xml"/><Relationship Id="rId4" Type="http://schemas.openxmlformats.org/officeDocument/2006/relationships/slideLayout" Target="../slideLayouts/slideLayout617.xml"/><Relationship Id="rId5" Type="http://schemas.openxmlformats.org/officeDocument/2006/relationships/slideLayout" Target="../slideLayouts/slideLayout618.xml"/><Relationship Id="rId6" Type="http://schemas.openxmlformats.org/officeDocument/2006/relationships/slideLayout" Target="../slideLayouts/slideLayout619.xml"/><Relationship Id="rId7" Type="http://schemas.openxmlformats.org/officeDocument/2006/relationships/slideLayout" Target="../slideLayouts/slideLayout620.xml"/><Relationship Id="rId8" Type="http://schemas.openxmlformats.org/officeDocument/2006/relationships/slideLayout" Target="../slideLayouts/slideLayout621.xml"/></Relationships>
</file>

<file path=ppt/slideMasters/_rels/slideMaster41.xml.rels><?xml version="1.0" encoding="UTF-8" standalone="yes"?>
<Relationships xmlns="http://schemas.openxmlformats.org/package/2006/relationships"><Relationship Id="rId9" Type="http://schemas.openxmlformats.org/officeDocument/2006/relationships/slideLayout" Target="../slideLayouts/slideLayout647.xml"/><Relationship Id="rId20" Type="http://schemas.openxmlformats.org/officeDocument/2006/relationships/slideLayout" Target="../slideLayouts/slideLayout658.xml"/><Relationship Id="rId21" Type="http://schemas.openxmlformats.org/officeDocument/2006/relationships/slideLayout" Target="../slideLayouts/slideLayout659.xml"/><Relationship Id="rId22" Type="http://schemas.openxmlformats.org/officeDocument/2006/relationships/slideLayout" Target="../slideLayouts/slideLayout660.xml"/><Relationship Id="rId23" Type="http://schemas.openxmlformats.org/officeDocument/2006/relationships/slideLayout" Target="../slideLayouts/slideLayout661.xml"/><Relationship Id="rId24" Type="http://schemas.openxmlformats.org/officeDocument/2006/relationships/slideLayout" Target="../slideLayouts/slideLayout662.xml"/><Relationship Id="rId25" Type="http://schemas.openxmlformats.org/officeDocument/2006/relationships/slideLayout" Target="../slideLayouts/slideLayout663.xml"/><Relationship Id="rId26" Type="http://schemas.openxmlformats.org/officeDocument/2006/relationships/theme" Target="../theme/theme41.xml"/><Relationship Id="rId27" Type="http://schemas.openxmlformats.org/officeDocument/2006/relationships/image" Target="../media/image5.png"/><Relationship Id="rId10" Type="http://schemas.openxmlformats.org/officeDocument/2006/relationships/slideLayout" Target="../slideLayouts/slideLayout648.xml"/><Relationship Id="rId11" Type="http://schemas.openxmlformats.org/officeDocument/2006/relationships/slideLayout" Target="../slideLayouts/slideLayout649.xml"/><Relationship Id="rId12" Type="http://schemas.openxmlformats.org/officeDocument/2006/relationships/slideLayout" Target="../slideLayouts/slideLayout650.xml"/><Relationship Id="rId13" Type="http://schemas.openxmlformats.org/officeDocument/2006/relationships/slideLayout" Target="../slideLayouts/slideLayout651.xml"/><Relationship Id="rId14" Type="http://schemas.openxmlformats.org/officeDocument/2006/relationships/slideLayout" Target="../slideLayouts/slideLayout652.xml"/><Relationship Id="rId15" Type="http://schemas.openxmlformats.org/officeDocument/2006/relationships/slideLayout" Target="../slideLayouts/slideLayout653.xml"/><Relationship Id="rId16" Type="http://schemas.openxmlformats.org/officeDocument/2006/relationships/slideLayout" Target="../slideLayouts/slideLayout654.xml"/><Relationship Id="rId17" Type="http://schemas.openxmlformats.org/officeDocument/2006/relationships/slideLayout" Target="../slideLayouts/slideLayout655.xml"/><Relationship Id="rId18" Type="http://schemas.openxmlformats.org/officeDocument/2006/relationships/slideLayout" Target="../slideLayouts/slideLayout656.xml"/><Relationship Id="rId19" Type="http://schemas.openxmlformats.org/officeDocument/2006/relationships/slideLayout" Target="../slideLayouts/slideLayout657.xml"/><Relationship Id="rId1" Type="http://schemas.openxmlformats.org/officeDocument/2006/relationships/slideLayout" Target="../slideLayouts/slideLayout639.xml"/><Relationship Id="rId2" Type="http://schemas.openxmlformats.org/officeDocument/2006/relationships/slideLayout" Target="../slideLayouts/slideLayout640.xml"/><Relationship Id="rId3" Type="http://schemas.openxmlformats.org/officeDocument/2006/relationships/slideLayout" Target="../slideLayouts/slideLayout641.xml"/><Relationship Id="rId4" Type="http://schemas.openxmlformats.org/officeDocument/2006/relationships/slideLayout" Target="../slideLayouts/slideLayout642.xml"/><Relationship Id="rId5" Type="http://schemas.openxmlformats.org/officeDocument/2006/relationships/slideLayout" Target="../slideLayouts/slideLayout643.xml"/><Relationship Id="rId6" Type="http://schemas.openxmlformats.org/officeDocument/2006/relationships/slideLayout" Target="../slideLayouts/slideLayout644.xml"/><Relationship Id="rId7" Type="http://schemas.openxmlformats.org/officeDocument/2006/relationships/slideLayout" Target="../slideLayouts/slideLayout645.xml"/><Relationship Id="rId8" Type="http://schemas.openxmlformats.org/officeDocument/2006/relationships/slideLayout" Target="../slideLayouts/slideLayout646.xml"/></Relationships>
</file>

<file path=ppt/slideMasters/_rels/slideMaster42.xml.rels><?xml version="1.0" encoding="UTF-8" standalone="yes"?>
<Relationships xmlns="http://schemas.openxmlformats.org/package/2006/relationships"><Relationship Id="rId9" Type="http://schemas.openxmlformats.org/officeDocument/2006/relationships/slideLayout" Target="../slideLayouts/slideLayout672.xml"/><Relationship Id="rId20" Type="http://schemas.openxmlformats.org/officeDocument/2006/relationships/slideLayout" Target="../slideLayouts/slideLayout683.xml"/><Relationship Id="rId21" Type="http://schemas.openxmlformats.org/officeDocument/2006/relationships/slideLayout" Target="../slideLayouts/slideLayout684.xml"/><Relationship Id="rId22" Type="http://schemas.openxmlformats.org/officeDocument/2006/relationships/slideLayout" Target="../slideLayouts/slideLayout685.xml"/><Relationship Id="rId23" Type="http://schemas.openxmlformats.org/officeDocument/2006/relationships/slideLayout" Target="../slideLayouts/slideLayout686.xml"/><Relationship Id="rId24" Type="http://schemas.openxmlformats.org/officeDocument/2006/relationships/slideLayout" Target="../slideLayouts/slideLayout687.xml"/><Relationship Id="rId25" Type="http://schemas.openxmlformats.org/officeDocument/2006/relationships/slideLayout" Target="../slideLayouts/slideLayout688.xml"/><Relationship Id="rId26" Type="http://schemas.openxmlformats.org/officeDocument/2006/relationships/theme" Target="../theme/theme42.xml"/><Relationship Id="rId27" Type="http://schemas.openxmlformats.org/officeDocument/2006/relationships/image" Target="../media/image5.png"/><Relationship Id="rId10" Type="http://schemas.openxmlformats.org/officeDocument/2006/relationships/slideLayout" Target="../slideLayouts/slideLayout673.xml"/><Relationship Id="rId11" Type="http://schemas.openxmlformats.org/officeDocument/2006/relationships/slideLayout" Target="../slideLayouts/slideLayout674.xml"/><Relationship Id="rId12" Type="http://schemas.openxmlformats.org/officeDocument/2006/relationships/slideLayout" Target="../slideLayouts/slideLayout675.xml"/><Relationship Id="rId13" Type="http://schemas.openxmlformats.org/officeDocument/2006/relationships/slideLayout" Target="../slideLayouts/slideLayout676.xml"/><Relationship Id="rId14" Type="http://schemas.openxmlformats.org/officeDocument/2006/relationships/slideLayout" Target="../slideLayouts/slideLayout677.xml"/><Relationship Id="rId15" Type="http://schemas.openxmlformats.org/officeDocument/2006/relationships/slideLayout" Target="../slideLayouts/slideLayout678.xml"/><Relationship Id="rId16" Type="http://schemas.openxmlformats.org/officeDocument/2006/relationships/slideLayout" Target="../slideLayouts/slideLayout679.xml"/><Relationship Id="rId17" Type="http://schemas.openxmlformats.org/officeDocument/2006/relationships/slideLayout" Target="../slideLayouts/slideLayout680.xml"/><Relationship Id="rId18" Type="http://schemas.openxmlformats.org/officeDocument/2006/relationships/slideLayout" Target="../slideLayouts/slideLayout681.xml"/><Relationship Id="rId19" Type="http://schemas.openxmlformats.org/officeDocument/2006/relationships/slideLayout" Target="../slideLayouts/slideLayout682.xml"/><Relationship Id="rId1" Type="http://schemas.openxmlformats.org/officeDocument/2006/relationships/slideLayout" Target="../slideLayouts/slideLayout664.xml"/><Relationship Id="rId2" Type="http://schemas.openxmlformats.org/officeDocument/2006/relationships/slideLayout" Target="../slideLayouts/slideLayout665.xml"/><Relationship Id="rId3" Type="http://schemas.openxmlformats.org/officeDocument/2006/relationships/slideLayout" Target="../slideLayouts/slideLayout666.xml"/><Relationship Id="rId4" Type="http://schemas.openxmlformats.org/officeDocument/2006/relationships/slideLayout" Target="../slideLayouts/slideLayout667.xml"/><Relationship Id="rId5" Type="http://schemas.openxmlformats.org/officeDocument/2006/relationships/slideLayout" Target="../slideLayouts/slideLayout668.xml"/><Relationship Id="rId6" Type="http://schemas.openxmlformats.org/officeDocument/2006/relationships/slideLayout" Target="../slideLayouts/slideLayout669.xml"/><Relationship Id="rId7" Type="http://schemas.openxmlformats.org/officeDocument/2006/relationships/slideLayout" Target="../slideLayouts/slideLayout670.xml"/><Relationship Id="rId8" Type="http://schemas.openxmlformats.org/officeDocument/2006/relationships/slideLayout" Target="../slideLayouts/slideLayout671.xml"/></Relationships>
</file>

<file path=ppt/slideMasters/_rels/slideMaster43.xml.rels><?xml version="1.0" encoding="UTF-8" standalone="yes"?>
<Relationships xmlns="http://schemas.openxmlformats.org/package/2006/relationships"><Relationship Id="rId9" Type="http://schemas.openxmlformats.org/officeDocument/2006/relationships/slideLayout" Target="../slideLayouts/slideLayout697.xml"/><Relationship Id="rId20" Type="http://schemas.openxmlformats.org/officeDocument/2006/relationships/slideLayout" Target="../slideLayouts/slideLayout708.xml"/><Relationship Id="rId21" Type="http://schemas.openxmlformats.org/officeDocument/2006/relationships/slideLayout" Target="../slideLayouts/slideLayout709.xml"/><Relationship Id="rId22" Type="http://schemas.openxmlformats.org/officeDocument/2006/relationships/slideLayout" Target="../slideLayouts/slideLayout710.xml"/><Relationship Id="rId23" Type="http://schemas.openxmlformats.org/officeDocument/2006/relationships/slideLayout" Target="../slideLayouts/slideLayout711.xml"/><Relationship Id="rId24" Type="http://schemas.openxmlformats.org/officeDocument/2006/relationships/slideLayout" Target="../slideLayouts/slideLayout712.xml"/><Relationship Id="rId25" Type="http://schemas.openxmlformats.org/officeDocument/2006/relationships/slideLayout" Target="../slideLayouts/slideLayout713.xml"/><Relationship Id="rId26" Type="http://schemas.openxmlformats.org/officeDocument/2006/relationships/theme" Target="../theme/theme43.xml"/><Relationship Id="rId27" Type="http://schemas.openxmlformats.org/officeDocument/2006/relationships/image" Target="../media/image5.png"/><Relationship Id="rId10" Type="http://schemas.openxmlformats.org/officeDocument/2006/relationships/slideLayout" Target="../slideLayouts/slideLayout698.xml"/><Relationship Id="rId11" Type="http://schemas.openxmlformats.org/officeDocument/2006/relationships/slideLayout" Target="../slideLayouts/slideLayout699.xml"/><Relationship Id="rId12" Type="http://schemas.openxmlformats.org/officeDocument/2006/relationships/slideLayout" Target="../slideLayouts/slideLayout700.xml"/><Relationship Id="rId13" Type="http://schemas.openxmlformats.org/officeDocument/2006/relationships/slideLayout" Target="../slideLayouts/slideLayout701.xml"/><Relationship Id="rId14" Type="http://schemas.openxmlformats.org/officeDocument/2006/relationships/slideLayout" Target="../slideLayouts/slideLayout702.xml"/><Relationship Id="rId15" Type="http://schemas.openxmlformats.org/officeDocument/2006/relationships/slideLayout" Target="../slideLayouts/slideLayout703.xml"/><Relationship Id="rId16" Type="http://schemas.openxmlformats.org/officeDocument/2006/relationships/slideLayout" Target="../slideLayouts/slideLayout704.xml"/><Relationship Id="rId17" Type="http://schemas.openxmlformats.org/officeDocument/2006/relationships/slideLayout" Target="../slideLayouts/slideLayout705.xml"/><Relationship Id="rId18" Type="http://schemas.openxmlformats.org/officeDocument/2006/relationships/slideLayout" Target="../slideLayouts/slideLayout706.xml"/><Relationship Id="rId19" Type="http://schemas.openxmlformats.org/officeDocument/2006/relationships/slideLayout" Target="../slideLayouts/slideLayout707.xml"/><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s>
</file>

<file path=ppt/slideMasters/_rels/slideMaster44.xml.rels><?xml version="1.0" encoding="UTF-8" standalone="yes"?>
<Relationships xmlns="http://schemas.openxmlformats.org/package/2006/relationships"><Relationship Id="rId9" Type="http://schemas.openxmlformats.org/officeDocument/2006/relationships/slideLayout" Target="../slideLayouts/slideLayout722.xml"/><Relationship Id="rId20" Type="http://schemas.openxmlformats.org/officeDocument/2006/relationships/slideLayout" Target="../slideLayouts/slideLayout733.xml"/><Relationship Id="rId21" Type="http://schemas.openxmlformats.org/officeDocument/2006/relationships/slideLayout" Target="../slideLayouts/slideLayout734.xml"/><Relationship Id="rId22" Type="http://schemas.openxmlformats.org/officeDocument/2006/relationships/slideLayout" Target="../slideLayouts/slideLayout735.xml"/><Relationship Id="rId23" Type="http://schemas.openxmlformats.org/officeDocument/2006/relationships/slideLayout" Target="../slideLayouts/slideLayout736.xml"/><Relationship Id="rId24" Type="http://schemas.openxmlformats.org/officeDocument/2006/relationships/slideLayout" Target="../slideLayouts/slideLayout737.xml"/><Relationship Id="rId25" Type="http://schemas.openxmlformats.org/officeDocument/2006/relationships/slideLayout" Target="../slideLayouts/slideLayout738.xml"/><Relationship Id="rId26" Type="http://schemas.openxmlformats.org/officeDocument/2006/relationships/slideLayout" Target="../slideLayouts/slideLayout739.xml"/><Relationship Id="rId27" Type="http://schemas.openxmlformats.org/officeDocument/2006/relationships/theme" Target="../theme/theme44.xml"/><Relationship Id="rId28" Type="http://schemas.openxmlformats.org/officeDocument/2006/relationships/image" Target="../media/image5.png"/><Relationship Id="rId10" Type="http://schemas.openxmlformats.org/officeDocument/2006/relationships/slideLayout" Target="../slideLayouts/slideLayout723.xml"/><Relationship Id="rId11" Type="http://schemas.openxmlformats.org/officeDocument/2006/relationships/slideLayout" Target="../slideLayouts/slideLayout724.xml"/><Relationship Id="rId12" Type="http://schemas.openxmlformats.org/officeDocument/2006/relationships/slideLayout" Target="../slideLayouts/slideLayout725.xml"/><Relationship Id="rId13" Type="http://schemas.openxmlformats.org/officeDocument/2006/relationships/slideLayout" Target="../slideLayouts/slideLayout726.xml"/><Relationship Id="rId14" Type="http://schemas.openxmlformats.org/officeDocument/2006/relationships/slideLayout" Target="../slideLayouts/slideLayout727.xml"/><Relationship Id="rId15" Type="http://schemas.openxmlformats.org/officeDocument/2006/relationships/slideLayout" Target="../slideLayouts/slideLayout728.xml"/><Relationship Id="rId16" Type="http://schemas.openxmlformats.org/officeDocument/2006/relationships/slideLayout" Target="../slideLayouts/slideLayout729.xml"/><Relationship Id="rId17" Type="http://schemas.openxmlformats.org/officeDocument/2006/relationships/slideLayout" Target="../slideLayouts/slideLayout730.xml"/><Relationship Id="rId18" Type="http://schemas.openxmlformats.org/officeDocument/2006/relationships/slideLayout" Target="../slideLayouts/slideLayout731.xml"/><Relationship Id="rId19" Type="http://schemas.openxmlformats.org/officeDocument/2006/relationships/slideLayout" Target="../slideLayouts/slideLayout732.xml"/><Relationship Id="rId1" Type="http://schemas.openxmlformats.org/officeDocument/2006/relationships/slideLayout" Target="../slideLayouts/slideLayout714.xml"/><Relationship Id="rId2" Type="http://schemas.openxmlformats.org/officeDocument/2006/relationships/slideLayout" Target="../slideLayouts/slideLayout715.xml"/><Relationship Id="rId3" Type="http://schemas.openxmlformats.org/officeDocument/2006/relationships/slideLayout" Target="../slideLayouts/slideLayout716.xml"/><Relationship Id="rId4" Type="http://schemas.openxmlformats.org/officeDocument/2006/relationships/slideLayout" Target="../slideLayouts/slideLayout717.xml"/><Relationship Id="rId5" Type="http://schemas.openxmlformats.org/officeDocument/2006/relationships/slideLayout" Target="../slideLayouts/slideLayout718.xml"/><Relationship Id="rId6" Type="http://schemas.openxmlformats.org/officeDocument/2006/relationships/slideLayout" Target="../slideLayouts/slideLayout719.xml"/><Relationship Id="rId7" Type="http://schemas.openxmlformats.org/officeDocument/2006/relationships/slideLayout" Target="../slideLayouts/slideLayout720.xml"/><Relationship Id="rId8" Type="http://schemas.openxmlformats.org/officeDocument/2006/relationships/slideLayout" Target="../slideLayouts/slideLayout72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750.xml"/><Relationship Id="rId12" Type="http://schemas.openxmlformats.org/officeDocument/2006/relationships/slideLayout" Target="../slideLayouts/slideLayout751.xml"/><Relationship Id="rId13" Type="http://schemas.openxmlformats.org/officeDocument/2006/relationships/slideLayout" Target="../slideLayouts/slideLayout752.xml"/><Relationship Id="rId14" Type="http://schemas.openxmlformats.org/officeDocument/2006/relationships/slideLayout" Target="../slideLayouts/slideLayout753.xml"/><Relationship Id="rId15" Type="http://schemas.openxmlformats.org/officeDocument/2006/relationships/slideLayout" Target="../slideLayouts/slideLayout754.xml"/><Relationship Id="rId16" Type="http://schemas.openxmlformats.org/officeDocument/2006/relationships/theme" Target="../theme/theme45.xml"/><Relationship Id="rId17" Type="http://schemas.openxmlformats.org/officeDocument/2006/relationships/image" Target="../media/image15.png"/><Relationship Id="rId18" Type="http://schemas.openxmlformats.org/officeDocument/2006/relationships/image" Target="../media/image5.png"/><Relationship Id="rId19" Type="http://schemas.openxmlformats.org/officeDocument/2006/relationships/image" Target="../media/image16.png"/><Relationship Id="rId1" Type="http://schemas.openxmlformats.org/officeDocument/2006/relationships/slideLayout" Target="../slideLayouts/slideLayout740.xml"/><Relationship Id="rId2" Type="http://schemas.openxmlformats.org/officeDocument/2006/relationships/slideLayout" Target="../slideLayouts/slideLayout741.xml"/><Relationship Id="rId3" Type="http://schemas.openxmlformats.org/officeDocument/2006/relationships/slideLayout" Target="../slideLayouts/slideLayout742.xml"/><Relationship Id="rId4" Type="http://schemas.openxmlformats.org/officeDocument/2006/relationships/slideLayout" Target="../slideLayouts/slideLayout743.xml"/><Relationship Id="rId5" Type="http://schemas.openxmlformats.org/officeDocument/2006/relationships/slideLayout" Target="../slideLayouts/slideLayout744.xml"/><Relationship Id="rId6" Type="http://schemas.openxmlformats.org/officeDocument/2006/relationships/slideLayout" Target="../slideLayouts/slideLayout745.xml"/><Relationship Id="rId7" Type="http://schemas.openxmlformats.org/officeDocument/2006/relationships/slideLayout" Target="../slideLayouts/slideLayout746.xml"/><Relationship Id="rId8" Type="http://schemas.openxmlformats.org/officeDocument/2006/relationships/slideLayout" Target="../slideLayouts/slideLayout747.xml"/><Relationship Id="rId9" Type="http://schemas.openxmlformats.org/officeDocument/2006/relationships/slideLayout" Target="../slideLayouts/slideLayout748.xml"/><Relationship Id="rId10" Type="http://schemas.openxmlformats.org/officeDocument/2006/relationships/slideLayout" Target="../slideLayouts/slideLayout749.xml"/></Relationships>
</file>

<file path=ppt/slideMasters/_rels/slideMaster46.xml.rels><?xml version="1.0" encoding="UTF-8" standalone="yes"?>
<Relationships xmlns="http://schemas.openxmlformats.org/package/2006/relationships"><Relationship Id="rId9" Type="http://schemas.openxmlformats.org/officeDocument/2006/relationships/slideLayout" Target="../slideLayouts/slideLayout763.xml"/><Relationship Id="rId20" Type="http://schemas.openxmlformats.org/officeDocument/2006/relationships/image" Target="../media/image15.png"/><Relationship Id="rId21" Type="http://schemas.openxmlformats.org/officeDocument/2006/relationships/image" Target="../media/image5.png"/><Relationship Id="rId22" Type="http://schemas.openxmlformats.org/officeDocument/2006/relationships/image" Target="../media/image25.png"/><Relationship Id="rId10" Type="http://schemas.openxmlformats.org/officeDocument/2006/relationships/slideLayout" Target="../slideLayouts/slideLayout764.xml"/><Relationship Id="rId11" Type="http://schemas.openxmlformats.org/officeDocument/2006/relationships/slideLayout" Target="../slideLayouts/slideLayout765.xml"/><Relationship Id="rId12" Type="http://schemas.openxmlformats.org/officeDocument/2006/relationships/slideLayout" Target="../slideLayouts/slideLayout766.xml"/><Relationship Id="rId13" Type="http://schemas.openxmlformats.org/officeDocument/2006/relationships/slideLayout" Target="../slideLayouts/slideLayout767.xml"/><Relationship Id="rId14" Type="http://schemas.openxmlformats.org/officeDocument/2006/relationships/slideLayout" Target="../slideLayouts/slideLayout768.xml"/><Relationship Id="rId15" Type="http://schemas.openxmlformats.org/officeDocument/2006/relationships/slideLayout" Target="../slideLayouts/slideLayout769.xml"/><Relationship Id="rId16" Type="http://schemas.openxmlformats.org/officeDocument/2006/relationships/slideLayout" Target="../slideLayouts/slideLayout770.xml"/><Relationship Id="rId17" Type="http://schemas.openxmlformats.org/officeDocument/2006/relationships/slideLayout" Target="../slideLayouts/slideLayout771.xml"/><Relationship Id="rId18" Type="http://schemas.openxmlformats.org/officeDocument/2006/relationships/slideLayout" Target="../slideLayouts/slideLayout772.xml"/><Relationship Id="rId19" Type="http://schemas.openxmlformats.org/officeDocument/2006/relationships/theme" Target="../theme/theme46.xml"/><Relationship Id="rId1" Type="http://schemas.openxmlformats.org/officeDocument/2006/relationships/slideLayout" Target="../slideLayouts/slideLayout755.xml"/><Relationship Id="rId2" Type="http://schemas.openxmlformats.org/officeDocument/2006/relationships/slideLayout" Target="../slideLayouts/slideLayout756.xml"/><Relationship Id="rId3" Type="http://schemas.openxmlformats.org/officeDocument/2006/relationships/slideLayout" Target="../slideLayouts/slideLayout757.xml"/><Relationship Id="rId4" Type="http://schemas.openxmlformats.org/officeDocument/2006/relationships/slideLayout" Target="../slideLayouts/slideLayout758.xml"/><Relationship Id="rId5" Type="http://schemas.openxmlformats.org/officeDocument/2006/relationships/slideLayout" Target="../slideLayouts/slideLayout759.xml"/><Relationship Id="rId6" Type="http://schemas.openxmlformats.org/officeDocument/2006/relationships/slideLayout" Target="../slideLayouts/slideLayout760.xml"/><Relationship Id="rId7" Type="http://schemas.openxmlformats.org/officeDocument/2006/relationships/slideLayout" Target="../slideLayouts/slideLayout761.xml"/><Relationship Id="rId8" Type="http://schemas.openxmlformats.org/officeDocument/2006/relationships/slideLayout" Target="../slideLayouts/slideLayout762.xml"/></Relationships>
</file>

<file path=ppt/slideMasters/_rels/slideMaster47.xml.rels><?xml version="1.0" encoding="UTF-8" standalone="yes"?>
<Relationships xmlns="http://schemas.openxmlformats.org/package/2006/relationships"><Relationship Id="rId9" Type="http://schemas.openxmlformats.org/officeDocument/2006/relationships/slideLayout" Target="../slideLayouts/slideLayout781.xml"/><Relationship Id="rId20" Type="http://schemas.openxmlformats.org/officeDocument/2006/relationships/slideLayout" Target="../slideLayouts/slideLayout792.xml"/><Relationship Id="rId21" Type="http://schemas.openxmlformats.org/officeDocument/2006/relationships/slideLayout" Target="../slideLayouts/slideLayout793.xml"/><Relationship Id="rId22" Type="http://schemas.openxmlformats.org/officeDocument/2006/relationships/slideLayout" Target="../slideLayouts/slideLayout794.xml"/><Relationship Id="rId23" Type="http://schemas.openxmlformats.org/officeDocument/2006/relationships/slideLayout" Target="../slideLayouts/slideLayout795.xml"/><Relationship Id="rId24" Type="http://schemas.openxmlformats.org/officeDocument/2006/relationships/slideLayout" Target="../slideLayouts/slideLayout796.xml"/><Relationship Id="rId25" Type="http://schemas.openxmlformats.org/officeDocument/2006/relationships/slideLayout" Target="../slideLayouts/slideLayout797.xml"/><Relationship Id="rId26" Type="http://schemas.openxmlformats.org/officeDocument/2006/relationships/theme" Target="../theme/theme47.xml"/><Relationship Id="rId27" Type="http://schemas.openxmlformats.org/officeDocument/2006/relationships/image" Target="../media/image5.png"/><Relationship Id="rId10" Type="http://schemas.openxmlformats.org/officeDocument/2006/relationships/slideLayout" Target="../slideLayouts/slideLayout782.xml"/><Relationship Id="rId11" Type="http://schemas.openxmlformats.org/officeDocument/2006/relationships/slideLayout" Target="../slideLayouts/slideLayout783.xml"/><Relationship Id="rId12" Type="http://schemas.openxmlformats.org/officeDocument/2006/relationships/slideLayout" Target="../slideLayouts/slideLayout784.xml"/><Relationship Id="rId13" Type="http://schemas.openxmlformats.org/officeDocument/2006/relationships/slideLayout" Target="../slideLayouts/slideLayout785.xml"/><Relationship Id="rId14" Type="http://schemas.openxmlformats.org/officeDocument/2006/relationships/slideLayout" Target="../slideLayouts/slideLayout786.xml"/><Relationship Id="rId15" Type="http://schemas.openxmlformats.org/officeDocument/2006/relationships/slideLayout" Target="../slideLayouts/slideLayout787.xml"/><Relationship Id="rId16" Type="http://schemas.openxmlformats.org/officeDocument/2006/relationships/slideLayout" Target="../slideLayouts/slideLayout788.xml"/><Relationship Id="rId17" Type="http://schemas.openxmlformats.org/officeDocument/2006/relationships/slideLayout" Target="../slideLayouts/slideLayout789.xml"/><Relationship Id="rId18" Type="http://schemas.openxmlformats.org/officeDocument/2006/relationships/slideLayout" Target="../slideLayouts/slideLayout790.xml"/><Relationship Id="rId19" Type="http://schemas.openxmlformats.org/officeDocument/2006/relationships/slideLayout" Target="../slideLayouts/slideLayout791.xml"/><Relationship Id="rId1" Type="http://schemas.openxmlformats.org/officeDocument/2006/relationships/slideLayout" Target="../slideLayouts/slideLayout773.xml"/><Relationship Id="rId2" Type="http://schemas.openxmlformats.org/officeDocument/2006/relationships/slideLayout" Target="../slideLayouts/slideLayout774.xml"/><Relationship Id="rId3" Type="http://schemas.openxmlformats.org/officeDocument/2006/relationships/slideLayout" Target="../slideLayouts/slideLayout775.xml"/><Relationship Id="rId4" Type="http://schemas.openxmlformats.org/officeDocument/2006/relationships/slideLayout" Target="../slideLayouts/slideLayout776.xml"/><Relationship Id="rId5" Type="http://schemas.openxmlformats.org/officeDocument/2006/relationships/slideLayout" Target="../slideLayouts/slideLayout777.xml"/><Relationship Id="rId6" Type="http://schemas.openxmlformats.org/officeDocument/2006/relationships/slideLayout" Target="../slideLayouts/slideLayout778.xml"/><Relationship Id="rId7" Type="http://schemas.openxmlformats.org/officeDocument/2006/relationships/slideLayout" Target="../slideLayouts/slideLayout779.xml"/><Relationship Id="rId8" Type="http://schemas.openxmlformats.org/officeDocument/2006/relationships/slideLayout" Target="../slideLayouts/slideLayout780.xml"/></Relationships>
</file>

<file path=ppt/slideMasters/_rels/slideMaster48.xml.rels><?xml version="1.0" encoding="UTF-8" standalone="yes"?>
<Relationships xmlns="http://schemas.openxmlformats.org/package/2006/relationships"><Relationship Id="rId9" Type="http://schemas.openxmlformats.org/officeDocument/2006/relationships/slideLayout" Target="../slideLayouts/slideLayout806.xml"/><Relationship Id="rId20" Type="http://schemas.openxmlformats.org/officeDocument/2006/relationships/slideLayout" Target="../slideLayouts/slideLayout817.xml"/><Relationship Id="rId21" Type="http://schemas.openxmlformats.org/officeDocument/2006/relationships/slideLayout" Target="../slideLayouts/slideLayout818.xml"/><Relationship Id="rId22" Type="http://schemas.openxmlformats.org/officeDocument/2006/relationships/slideLayout" Target="../slideLayouts/slideLayout819.xml"/><Relationship Id="rId23" Type="http://schemas.openxmlformats.org/officeDocument/2006/relationships/slideLayout" Target="../slideLayouts/slideLayout820.xml"/><Relationship Id="rId24" Type="http://schemas.openxmlformats.org/officeDocument/2006/relationships/slideLayout" Target="../slideLayouts/slideLayout821.xml"/><Relationship Id="rId25" Type="http://schemas.openxmlformats.org/officeDocument/2006/relationships/slideLayout" Target="../slideLayouts/slideLayout822.xml"/><Relationship Id="rId26" Type="http://schemas.openxmlformats.org/officeDocument/2006/relationships/theme" Target="../theme/theme48.xml"/><Relationship Id="rId27" Type="http://schemas.openxmlformats.org/officeDocument/2006/relationships/image" Target="../media/image5.png"/><Relationship Id="rId10" Type="http://schemas.openxmlformats.org/officeDocument/2006/relationships/slideLayout" Target="../slideLayouts/slideLayout807.xml"/><Relationship Id="rId11" Type="http://schemas.openxmlformats.org/officeDocument/2006/relationships/slideLayout" Target="../slideLayouts/slideLayout808.xml"/><Relationship Id="rId12" Type="http://schemas.openxmlformats.org/officeDocument/2006/relationships/slideLayout" Target="../slideLayouts/slideLayout809.xml"/><Relationship Id="rId13" Type="http://schemas.openxmlformats.org/officeDocument/2006/relationships/slideLayout" Target="../slideLayouts/slideLayout810.xml"/><Relationship Id="rId14" Type="http://schemas.openxmlformats.org/officeDocument/2006/relationships/slideLayout" Target="../slideLayouts/slideLayout811.xml"/><Relationship Id="rId15" Type="http://schemas.openxmlformats.org/officeDocument/2006/relationships/slideLayout" Target="../slideLayouts/slideLayout812.xml"/><Relationship Id="rId16" Type="http://schemas.openxmlformats.org/officeDocument/2006/relationships/slideLayout" Target="../slideLayouts/slideLayout813.xml"/><Relationship Id="rId17" Type="http://schemas.openxmlformats.org/officeDocument/2006/relationships/slideLayout" Target="../slideLayouts/slideLayout814.xml"/><Relationship Id="rId18" Type="http://schemas.openxmlformats.org/officeDocument/2006/relationships/slideLayout" Target="../slideLayouts/slideLayout815.xml"/><Relationship Id="rId19" Type="http://schemas.openxmlformats.org/officeDocument/2006/relationships/slideLayout" Target="../slideLayouts/slideLayout816.xml"/><Relationship Id="rId1" Type="http://schemas.openxmlformats.org/officeDocument/2006/relationships/slideLayout" Target="../slideLayouts/slideLayout798.xml"/><Relationship Id="rId2" Type="http://schemas.openxmlformats.org/officeDocument/2006/relationships/slideLayout" Target="../slideLayouts/slideLayout799.xml"/><Relationship Id="rId3" Type="http://schemas.openxmlformats.org/officeDocument/2006/relationships/slideLayout" Target="../slideLayouts/slideLayout800.xml"/><Relationship Id="rId4" Type="http://schemas.openxmlformats.org/officeDocument/2006/relationships/slideLayout" Target="../slideLayouts/slideLayout801.xml"/><Relationship Id="rId5" Type="http://schemas.openxmlformats.org/officeDocument/2006/relationships/slideLayout" Target="../slideLayouts/slideLayout802.xml"/><Relationship Id="rId6" Type="http://schemas.openxmlformats.org/officeDocument/2006/relationships/slideLayout" Target="../slideLayouts/slideLayout803.xml"/><Relationship Id="rId7" Type="http://schemas.openxmlformats.org/officeDocument/2006/relationships/slideLayout" Target="../slideLayouts/slideLayout804.xml"/><Relationship Id="rId8" Type="http://schemas.openxmlformats.org/officeDocument/2006/relationships/slideLayout" Target="../slideLayouts/slideLayout805.xml"/></Relationships>
</file>

<file path=ppt/slideMasters/_rels/slideMaster49.xml.rels><?xml version="1.0" encoding="UTF-8" standalone="yes"?>
<Relationships xmlns="http://schemas.openxmlformats.org/package/2006/relationships"><Relationship Id="rId9" Type="http://schemas.openxmlformats.org/officeDocument/2006/relationships/slideLayout" Target="../slideLayouts/slideLayout831.xml"/><Relationship Id="rId20" Type="http://schemas.openxmlformats.org/officeDocument/2006/relationships/slideLayout" Target="../slideLayouts/slideLayout842.xml"/><Relationship Id="rId21" Type="http://schemas.openxmlformats.org/officeDocument/2006/relationships/slideLayout" Target="../slideLayouts/slideLayout843.xml"/><Relationship Id="rId22" Type="http://schemas.openxmlformats.org/officeDocument/2006/relationships/slideLayout" Target="../slideLayouts/slideLayout844.xml"/><Relationship Id="rId23" Type="http://schemas.openxmlformats.org/officeDocument/2006/relationships/slideLayout" Target="../slideLayouts/slideLayout845.xml"/><Relationship Id="rId24" Type="http://schemas.openxmlformats.org/officeDocument/2006/relationships/slideLayout" Target="../slideLayouts/slideLayout846.xml"/><Relationship Id="rId25" Type="http://schemas.openxmlformats.org/officeDocument/2006/relationships/slideLayout" Target="../slideLayouts/slideLayout847.xml"/><Relationship Id="rId26" Type="http://schemas.openxmlformats.org/officeDocument/2006/relationships/theme" Target="../theme/theme49.xml"/><Relationship Id="rId27" Type="http://schemas.openxmlformats.org/officeDocument/2006/relationships/image" Target="../media/image5.png"/><Relationship Id="rId10" Type="http://schemas.openxmlformats.org/officeDocument/2006/relationships/slideLayout" Target="../slideLayouts/slideLayout832.xml"/><Relationship Id="rId11" Type="http://schemas.openxmlformats.org/officeDocument/2006/relationships/slideLayout" Target="../slideLayouts/slideLayout833.xml"/><Relationship Id="rId12" Type="http://schemas.openxmlformats.org/officeDocument/2006/relationships/slideLayout" Target="../slideLayouts/slideLayout834.xml"/><Relationship Id="rId13" Type="http://schemas.openxmlformats.org/officeDocument/2006/relationships/slideLayout" Target="../slideLayouts/slideLayout835.xml"/><Relationship Id="rId14" Type="http://schemas.openxmlformats.org/officeDocument/2006/relationships/slideLayout" Target="../slideLayouts/slideLayout836.xml"/><Relationship Id="rId15" Type="http://schemas.openxmlformats.org/officeDocument/2006/relationships/slideLayout" Target="../slideLayouts/slideLayout837.xml"/><Relationship Id="rId16" Type="http://schemas.openxmlformats.org/officeDocument/2006/relationships/slideLayout" Target="../slideLayouts/slideLayout838.xml"/><Relationship Id="rId17" Type="http://schemas.openxmlformats.org/officeDocument/2006/relationships/slideLayout" Target="../slideLayouts/slideLayout839.xml"/><Relationship Id="rId18" Type="http://schemas.openxmlformats.org/officeDocument/2006/relationships/slideLayout" Target="../slideLayouts/slideLayout840.xml"/><Relationship Id="rId19" Type="http://schemas.openxmlformats.org/officeDocument/2006/relationships/slideLayout" Target="../slideLayouts/slideLayout841.xml"/><Relationship Id="rId1" Type="http://schemas.openxmlformats.org/officeDocument/2006/relationships/slideLayout" Target="../slideLayouts/slideLayout823.xml"/><Relationship Id="rId2" Type="http://schemas.openxmlformats.org/officeDocument/2006/relationships/slideLayout" Target="../slideLayouts/slideLayout824.xml"/><Relationship Id="rId3" Type="http://schemas.openxmlformats.org/officeDocument/2006/relationships/slideLayout" Target="../slideLayouts/slideLayout825.xml"/><Relationship Id="rId4" Type="http://schemas.openxmlformats.org/officeDocument/2006/relationships/slideLayout" Target="../slideLayouts/slideLayout826.xml"/><Relationship Id="rId5" Type="http://schemas.openxmlformats.org/officeDocument/2006/relationships/slideLayout" Target="../slideLayouts/slideLayout827.xml"/><Relationship Id="rId6" Type="http://schemas.openxmlformats.org/officeDocument/2006/relationships/slideLayout" Target="../slideLayouts/slideLayout828.xml"/><Relationship Id="rId7" Type="http://schemas.openxmlformats.org/officeDocument/2006/relationships/slideLayout" Target="../slideLayouts/slideLayout829.xml"/><Relationship Id="rId8" Type="http://schemas.openxmlformats.org/officeDocument/2006/relationships/slideLayout" Target="../slideLayouts/slideLayout8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theme" Target="../theme/theme5.xml"/><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858.xml"/><Relationship Id="rId12" Type="http://schemas.openxmlformats.org/officeDocument/2006/relationships/slideLayout" Target="../slideLayouts/slideLayout859.xml"/><Relationship Id="rId13" Type="http://schemas.openxmlformats.org/officeDocument/2006/relationships/slideLayout" Target="../slideLayouts/slideLayout860.xml"/><Relationship Id="rId14" Type="http://schemas.openxmlformats.org/officeDocument/2006/relationships/theme" Target="../theme/theme50.xml"/><Relationship Id="rId15" Type="http://schemas.openxmlformats.org/officeDocument/2006/relationships/image" Target="../media/image1.png"/><Relationship Id="rId1" Type="http://schemas.openxmlformats.org/officeDocument/2006/relationships/slideLayout" Target="../slideLayouts/slideLayout848.xml"/><Relationship Id="rId2" Type="http://schemas.openxmlformats.org/officeDocument/2006/relationships/slideLayout" Target="../slideLayouts/slideLayout849.xml"/><Relationship Id="rId3" Type="http://schemas.openxmlformats.org/officeDocument/2006/relationships/slideLayout" Target="../slideLayouts/slideLayout850.xml"/><Relationship Id="rId4" Type="http://schemas.openxmlformats.org/officeDocument/2006/relationships/slideLayout" Target="../slideLayouts/slideLayout851.xml"/><Relationship Id="rId5" Type="http://schemas.openxmlformats.org/officeDocument/2006/relationships/slideLayout" Target="../slideLayouts/slideLayout852.xml"/><Relationship Id="rId6" Type="http://schemas.openxmlformats.org/officeDocument/2006/relationships/slideLayout" Target="../slideLayouts/slideLayout853.xml"/><Relationship Id="rId7" Type="http://schemas.openxmlformats.org/officeDocument/2006/relationships/slideLayout" Target="../slideLayouts/slideLayout854.xml"/><Relationship Id="rId8" Type="http://schemas.openxmlformats.org/officeDocument/2006/relationships/slideLayout" Target="../slideLayouts/slideLayout855.xml"/><Relationship Id="rId9" Type="http://schemas.openxmlformats.org/officeDocument/2006/relationships/slideLayout" Target="../slideLayouts/slideLayout856.xml"/><Relationship Id="rId10" Type="http://schemas.openxmlformats.org/officeDocument/2006/relationships/slideLayout" Target="../slideLayouts/slideLayout85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871.xml"/><Relationship Id="rId12" Type="http://schemas.openxmlformats.org/officeDocument/2006/relationships/theme" Target="../theme/theme51.xml"/><Relationship Id="rId13" Type="http://schemas.openxmlformats.org/officeDocument/2006/relationships/image" Target="../media/image4.jpeg"/><Relationship Id="rId1" Type="http://schemas.openxmlformats.org/officeDocument/2006/relationships/slideLayout" Target="../slideLayouts/slideLayout861.xml"/><Relationship Id="rId2" Type="http://schemas.openxmlformats.org/officeDocument/2006/relationships/slideLayout" Target="../slideLayouts/slideLayout862.xml"/><Relationship Id="rId3" Type="http://schemas.openxmlformats.org/officeDocument/2006/relationships/slideLayout" Target="../slideLayouts/slideLayout863.xml"/><Relationship Id="rId4" Type="http://schemas.openxmlformats.org/officeDocument/2006/relationships/slideLayout" Target="../slideLayouts/slideLayout864.xml"/><Relationship Id="rId5" Type="http://schemas.openxmlformats.org/officeDocument/2006/relationships/slideLayout" Target="../slideLayouts/slideLayout865.xml"/><Relationship Id="rId6" Type="http://schemas.openxmlformats.org/officeDocument/2006/relationships/slideLayout" Target="../slideLayouts/slideLayout866.xml"/><Relationship Id="rId7" Type="http://schemas.openxmlformats.org/officeDocument/2006/relationships/slideLayout" Target="../slideLayouts/slideLayout867.xml"/><Relationship Id="rId8" Type="http://schemas.openxmlformats.org/officeDocument/2006/relationships/slideLayout" Target="../slideLayouts/slideLayout868.xml"/><Relationship Id="rId9" Type="http://schemas.openxmlformats.org/officeDocument/2006/relationships/slideLayout" Target="../slideLayouts/slideLayout869.xml"/><Relationship Id="rId10" Type="http://schemas.openxmlformats.org/officeDocument/2006/relationships/slideLayout" Target="../slideLayouts/slideLayout870.xml"/></Relationships>
</file>

<file path=ppt/slideMasters/_rels/slideMaster52.xml.rels><?xml version="1.0" encoding="UTF-8" standalone="yes"?>
<Relationships xmlns="http://schemas.openxmlformats.org/package/2006/relationships"><Relationship Id="rId9" Type="http://schemas.openxmlformats.org/officeDocument/2006/relationships/slideLayout" Target="../slideLayouts/slideLayout880.xml"/><Relationship Id="rId20" Type="http://schemas.openxmlformats.org/officeDocument/2006/relationships/slideLayout" Target="../slideLayouts/slideLayout891.xml"/><Relationship Id="rId21" Type="http://schemas.openxmlformats.org/officeDocument/2006/relationships/slideLayout" Target="../slideLayouts/slideLayout892.xml"/><Relationship Id="rId22" Type="http://schemas.openxmlformats.org/officeDocument/2006/relationships/slideLayout" Target="../slideLayouts/slideLayout893.xml"/><Relationship Id="rId23" Type="http://schemas.openxmlformats.org/officeDocument/2006/relationships/slideLayout" Target="../slideLayouts/slideLayout894.xml"/><Relationship Id="rId24" Type="http://schemas.openxmlformats.org/officeDocument/2006/relationships/slideLayout" Target="../slideLayouts/slideLayout895.xml"/><Relationship Id="rId25" Type="http://schemas.openxmlformats.org/officeDocument/2006/relationships/slideLayout" Target="../slideLayouts/slideLayout896.xml"/><Relationship Id="rId26" Type="http://schemas.openxmlformats.org/officeDocument/2006/relationships/slideLayout" Target="../slideLayouts/slideLayout897.xml"/><Relationship Id="rId27" Type="http://schemas.openxmlformats.org/officeDocument/2006/relationships/theme" Target="../theme/theme52.xml"/><Relationship Id="rId28" Type="http://schemas.openxmlformats.org/officeDocument/2006/relationships/image" Target="../media/image5.png"/><Relationship Id="rId10" Type="http://schemas.openxmlformats.org/officeDocument/2006/relationships/slideLayout" Target="../slideLayouts/slideLayout881.xml"/><Relationship Id="rId11" Type="http://schemas.openxmlformats.org/officeDocument/2006/relationships/slideLayout" Target="../slideLayouts/slideLayout882.xml"/><Relationship Id="rId12" Type="http://schemas.openxmlformats.org/officeDocument/2006/relationships/slideLayout" Target="../slideLayouts/slideLayout883.xml"/><Relationship Id="rId13" Type="http://schemas.openxmlformats.org/officeDocument/2006/relationships/slideLayout" Target="../slideLayouts/slideLayout884.xml"/><Relationship Id="rId14" Type="http://schemas.openxmlformats.org/officeDocument/2006/relationships/slideLayout" Target="../slideLayouts/slideLayout885.xml"/><Relationship Id="rId15" Type="http://schemas.openxmlformats.org/officeDocument/2006/relationships/slideLayout" Target="../slideLayouts/slideLayout886.xml"/><Relationship Id="rId16" Type="http://schemas.openxmlformats.org/officeDocument/2006/relationships/slideLayout" Target="../slideLayouts/slideLayout887.xml"/><Relationship Id="rId17" Type="http://schemas.openxmlformats.org/officeDocument/2006/relationships/slideLayout" Target="../slideLayouts/slideLayout888.xml"/><Relationship Id="rId18" Type="http://schemas.openxmlformats.org/officeDocument/2006/relationships/slideLayout" Target="../slideLayouts/slideLayout889.xml"/><Relationship Id="rId19" Type="http://schemas.openxmlformats.org/officeDocument/2006/relationships/slideLayout" Target="../slideLayouts/slideLayout890.xml"/><Relationship Id="rId1" Type="http://schemas.openxmlformats.org/officeDocument/2006/relationships/slideLayout" Target="../slideLayouts/slideLayout872.xml"/><Relationship Id="rId2" Type="http://schemas.openxmlformats.org/officeDocument/2006/relationships/slideLayout" Target="../slideLayouts/slideLayout873.xml"/><Relationship Id="rId3" Type="http://schemas.openxmlformats.org/officeDocument/2006/relationships/slideLayout" Target="../slideLayouts/slideLayout874.xml"/><Relationship Id="rId4" Type="http://schemas.openxmlformats.org/officeDocument/2006/relationships/slideLayout" Target="../slideLayouts/slideLayout875.xml"/><Relationship Id="rId5" Type="http://schemas.openxmlformats.org/officeDocument/2006/relationships/slideLayout" Target="../slideLayouts/slideLayout876.xml"/><Relationship Id="rId6" Type="http://schemas.openxmlformats.org/officeDocument/2006/relationships/slideLayout" Target="../slideLayouts/slideLayout877.xml"/><Relationship Id="rId7" Type="http://schemas.openxmlformats.org/officeDocument/2006/relationships/slideLayout" Target="../slideLayouts/slideLayout878.xml"/><Relationship Id="rId8" Type="http://schemas.openxmlformats.org/officeDocument/2006/relationships/slideLayout" Target="../slideLayouts/slideLayout879.xml"/></Relationships>
</file>

<file path=ppt/slideMasters/_rels/slideMaster53.xml.rels><?xml version="1.0" encoding="UTF-8" standalone="yes"?>
<Relationships xmlns="http://schemas.openxmlformats.org/package/2006/relationships"><Relationship Id="rId9" Type="http://schemas.openxmlformats.org/officeDocument/2006/relationships/slideLayout" Target="../slideLayouts/slideLayout906.xml"/><Relationship Id="rId20" Type="http://schemas.openxmlformats.org/officeDocument/2006/relationships/slideLayout" Target="../slideLayouts/slideLayout917.xml"/><Relationship Id="rId21" Type="http://schemas.openxmlformats.org/officeDocument/2006/relationships/slideLayout" Target="../slideLayouts/slideLayout918.xml"/><Relationship Id="rId22" Type="http://schemas.openxmlformats.org/officeDocument/2006/relationships/slideLayout" Target="../slideLayouts/slideLayout919.xml"/><Relationship Id="rId23" Type="http://schemas.openxmlformats.org/officeDocument/2006/relationships/slideLayout" Target="../slideLayouts/slideLayout920.xml"/><Relationship Id="rId24" Type="http://schemas.openxmlformats.org/officeDocument/2006/relationships/slideLayout" Target="../slideLayouts/slideLayout921.xml"/><Relationship Id="rId25" Type="http://schemas.openxmlformats.org/officeDocument/2006/relationships/slideLayout" Target="../slideLayouts/slideLayout922.xml"/><Relationship Id="rId26" Type="http://schemas.openxmlformats.org/officeDocument/2006/relationships/theme" Target="../theme/theme53.xml"/><Relationship Id="rId27" Type="http://schemas.openxmlformats.org/officeDocument/2006/relationships/image" Target="../media/image5.png"/><Relationship Id="rId10" Type="http://schemas.openxmlformats.org/officeDocument/2006/relationships/slideLayout" Target="../slideLayouts/slideLayout907.xml"/><Relationship Id="rId11" Type="http://schemas.openxmlformats.org/officeDocument/2006/relationships/slideLayout" Target="../slideLayouts/slideLayout908.xml"/><Relationship Id="rId12" Type="http://schemas.openxmlformats.org/officeDocument/2006/relationships/slideLayout" Target="../slideLayouts/slideLayout909.xml"/><Relationship Id="rId13" Type="http://schemas.openxmlformats.org/officeDocument/2006/relationships/slideLayout" Target="../slideLayouts/slideLayout910.xml"/><Relationship Id="rId14" Type="http://schemas.openxmlformats.org/officeDocument/2006/relationships/slideLayout" Target="../slideLayouts/slideLayout911.xml"/><Relationship Id="rId15" Type="http://schemas.openxmlformats.org/officeDocument/2006/relationships/slideLayout" Target="../slideLayouts/slideLayout912.xml"/><Relationship Id="rId16" Type="http://schemas.openxmlformats.org/officeDocument/2006/relationships/slideLayout" Target="../slideLayouts/slideLayout913.xml"/><Relationship Id="rId17" Type="http://schemas.openxmlformats.org/officeDocument/2006/relationships/slideLayout" Target="../slideLayouts/slideLayout914.xml"/><Relationship Id="rId18" Type="http://schemas.openxmlformats.org/officeDocument/2006/relationships/slideLayout" Target="../slideLayouts/slideLayout915.xml"/><Relationship Id="rId19" Type="http://schemas.openxmlformats.org/officeDocument/2006/relationships/slideLayout" Target="../slideLayouts/slideLayout916.xml"/><Relationship Id="rId1" Type="http://schemas.openxmlformats.org/officeDocument/2006/relationships/slideLayout" Target="../slideLayouts/slideLayout898.xml"/><Relationship Id="rId2" Type="http://schemas.openxmlformats.org/officeDocument/2006/relationships/slideLayout" Target="../slideLayouts/slideLayout899.xml"/><Relationship Id="rId3" Type="http://schemas.openxmlformats.org/officeDocument/2006/relationships/slideLayout" Target="../slideLayouts/slideLayout900.xml"/><Relationship Id="rId4" Type="http://schemas.openxmlformats.org/officeDocument/2006/relationships/slideLayout" Target="../slideLayouts/slideLayout901.xml"/><Relationship Id="rId5" Type="http://schemas.openxmlformats.org/officeDocument/2006/relationships/slideLayout" Target="../slideLayouts/slideLayout902.xml"/><Relationship Id="rId6" Type="http://schemas.openxmlformats.org/officeDocument/2006/relationships/slideLayout" Target="../slideLayouts/slideLayout903.xml"/><Relationship Id="rId7" Type="http://schemas.openxmlformats.org/officeDocument/2006/relationships/slideLayout" Target="../slideLayouts/slideLayout904.xml"/><Relationship Id="rId8" Type="http://schemas.openxmlformats.org/officeDocument/2006/relationships/slideLayout" Target="../slideLayouts/slideLayout905.xml"/></Relationships>
</file>

<file path=ppt/slideMasters/_rels/slideMaster54.xml.rels><?xml version="1.0" encoding="UTF-8" standalone="yes"?>
<Relationships xmlns="http://schemas.openxmlformats.org/package/2006/relationships"><Relationship Id="rId9" Type="http://schemas.openxmlformats.org/officeDocument/2006/relationships/slideLayout" Target="../slideLayouts/slideLayout931.xml"/><Relationship Id="rId20" Type="http://schemas.openxmlformats.org/officeDocument/2006/relationships/slideLayout" Target="../slideLayouts/slideLayout942.xml"/><Relationship Id="rId21" Type="http://schemas.openxmlformats.org/officeDocument/2006/relationships/slideLayout" Target="../slideLayouts/slideLayout943.xml"/><Relationship Id="rId22" Type="http://schemas.openxmlformats.org/officeDocument/2006/relationships/slideLayout" Target="../slideLayouts/slideLayout944.xml"/><Relationship Id="rId23" Type="http://schemas.openxmlformats.org/officeDocument/2006/relationships/slideLayout" Target="../slideLayouts/slideLayout945.xml"/><Relationship Id="rId24" Type="http://schemas.openxmlformats.org/officeDocument/2006/relationships/slideLayout" Target="../slideLayouts/slideLayout946.xml"/><Relationship Id="rId25" Type="http://schemas.openxmlformats.org/officeDocument/2006/relationships/slideLayout" Target="../slideLayouts/slideLayout947.xml"/><Relationship Id="rId26" Type="http://schemas.openxmlformats.org/officeDocument/2006/relationships/theme" Target="../theme/theme54.xml"/><Relationship Id="rId27" Type="http://schemas.openxmlformats.org/officeDocument/2006/relationships/image" Target="../media/image5.png"/><Relationship Id="rId10" Type="http://schemas.openxmlformats.org/officeDocument/2006/relationships/slideLayout" Target="../slideLayouts/slideLayout932.xml"/><Relationship Id="rId11" Type="http://schemas.openxmlformats.org/officeDocument/2006/relationships/slideLayout" Target="../slideLayouts/slideLayout933.xml"/><Relationship Id="rId12" Type="http://schemas.openxmlformats.org/officeDocument/2006/relationships/slideLayout" Target="../slideLayouts/slideLayout934.xml"/><Relationship Id="rId13" Type="http://schemas.openxmlformats.org/officeDocument/2006/relationships/slideLayout" Target="../slideLayouts/slideLayout935.xml"/><Relationship Id="rId14" Type="http://schemas.openxmlformats.org/officeDocument/2006/relationships/slideLayout" Target="../slideLayouts/slideLayout936.xml"/><Relationship Id="rId15" Type="http://schemas.openxmlformats.org/officeDocument/2006/relationships/slideLayout" Target="../slideLayouts/slideLayout937.xml"/><Relationship Id="rId16" Type="http://schemas.openxmlformats.org/officeDocument/2006/relationships/slideLayout" Target="../slideLayouts/slideLayout938.xml"/><Relationship Id="rId17" Type="http://schemas.openxmlformats.org/officeDocument/2006/relationships/slideLayout" Target="../slideLayouts/slideLayout939.xml"/><Relationship Id="rId18" Type="http://schemas.openxmlformats.org/officeDocument/2006/relationships/slideLayout" Target="../slideLayouts/slideLayout940.xml"/><Relationship Id="rId19" Type="http://schemas.openxmlformats.org/officeDocument/2006/relationships/slideLayout" Target="../slideLayouts/slideLayout941.xml"/><Relationship Id="rId1" Type="http://schemas.openxmlformats.org/officeDocument/2006/relationships/slideLayout" Target="../slideLayouts/slideLayout923.xml"/><Relationship Id="rId2" Type="http://schemas.openxmlformats.org/officeDocument/2006/relationships/slideLayout" Target="../slideLayouts/slideLayout924.xml"/><Relationship Id="rId3" Type="http://schemas.openxmlformats.org/officeDocument/2006/relationships/slideLayout" Target="../slideLayouts/slideLayout925.xml"/><Relationship Id="rId4" Type="http://schemas.openxmlformats.org/officeDocument/2006/relationships/slideLayout" Target="../slideLayouts/slideLayout926.xml"/><Relationship Id="rId5" Type="http://schemas.openxmlformats.org/officeDocument/2006/relationships/slideLayout" Target="../slideLayouts/slideLayout927.xml"/><Relationship Id="rId6" Type="http://schemas.openxmlformats.org/officeDocument/2006/relationships/slideLayout" Target="../slideLayouts/slideLayout928.xml"/><Relationship Id="rId7" Type="http://schemas.openxmlformats.org/officeDocument/2006/relationships/slideLayout" Target="../slideLayouts/slideLayout929.xml"/><Relationship Id="rId8" Type="http://schemas.openxmlformats.org/officeDocument/2006/relationships/slideLayout" Target="../slideLayouts/slideLayout930.xml"/></Relationships>
</file>

<file path=ppt/slideMasters/_rels/slideMaster55.xml.rels><?xml version="1.0" encoding="UTF-8" standalone="yes"?>
<Relationships xmlns="http://schemas.openxmlformats.org/package/2006/relationships"><Relationship Id="rId9" Type="http://schemas.openxmlformats.org/officeDocument/2006/relationships/slideLayout" Target="../slideLayouts/slideLayout956.xml"/><Relationship Id="rId20" Type="http://schemas.openxmlformats.org/officeDocument/2006/relationships/slideLayout" Target="../slideLayouts/slideLayout967.xml"/><Relationship Id="rId21" Type="http://schemas.openxmlformats.org/officeDocument/2006/relationships/slideLayout" Target="../slideLayouts/slideLayout968.xml"/><Relationship Id="rId22" Type="http://schemas.openxmlformats.org/officeDocument/2006/relationships/slideLayout" Target="../slideLayouts/slideLayout969.xml"/><Relationship Id="rId23" Type="http://schemas.openxmlformats.org/officeDocument/2006/relationships/slideLayout" Target="../slideLayouts/slideLayout970.xml"/><Relationship Id="rId24" Type="http://schemas.openxmlformats.org/officeDocument/2006/relationships/slideLayout" Target="../slideLayouts/slideLayout971.xml"/><Relationship Id="rId25" Type="http://schemas.openxmlformats.org/officeDocument/2006/relationships/slideLayout" Target="../slideLayouts/slideLayout972.xml"/><Relationship Id="rId26" Type="http://schemas.openxmlformats.org/officeDocument/2006/relationships/theme" Target="../theme/theme55.xml"/><Relationship Id="rId27" Type="http://schemas.openxmlformats.org/officeDocument/2006/relationships/image" Target="../media/image5.png"/><Relationship Id="rId10" Type="http://schemas.openxmlformats.org/officeDocument/2006/relationships/slideLayout" Target="../slideLayouts/slideLayout957.xml"/><Relationship Id="rId11" Type="http://schemas.openxmlformats.org/officeDocument/2006/relationships/slideLayout" Target="../slideLayouts/slideLayout958.xml"/><Relationship Id="rId12" Type="http://schemas.openxmlformats.org/officeDocument/2006/relationships/slideLayout" Target="../slideLayouts/slideLayout959.xml"/><Relationship Id="rId13" Type="http://schemas.openxmlformats.org/officeDocument/2006/relationships/slideLayout" Target="../slideLayouts/slideLayout960.xml"/><Relationship Id="rId14" Type="http://schemas.openxmlformats.org/officeDocument/2006/relationships/slideLayout" Target="../slideLayouts/slideLayout961.xml"/><Relationship Id="rId15" Type="http://schemas.openxmlformats.org/officeDocument/2006/relationships/slideLayout" Target="../slideLayouts/slideLayout962.xml"/><Relationship Id="rId16" Type="http://schemas.openxmlformats.org/officeDocument/2006/relationships/slideLayout" Target="../slideLayouts/slideLayout963.xml"/><Relationship Id="rId17" Type="http://schemas.openxmlformats.org/officeDocument/2006/relationships/slideLayout" Target="../slideLayouts/slideLayout964.xml"/><Relationship Id="rId18" Type="http://schemas.openxmlformats.org/officeDocument/2006/relationships/slideLayout" Target="../slideLayouts/slideLayout965.xml"/><Relationship Id="rId19" Type="http://schemas.openxmlformats.org/officeDocument/2006/relationships/slideLayout" Target="../slideLayouts/slideLayout966.xml"/><Relationship Id="rId1" Type="http://schemas.openxmlformats.org/officeDocument/2006/relationships/slideLayout" Target="../slideLayouts/slideLayout948.xml"/><Relationship Id="rId2" Type="http://schemas.openxmlformats.org/officeDocument/2006/relationships/slideLayout" Target="../slideLayouts/slideLayout949.xml"/><Relationship Id="rId3" Type="http://schemas.openxmlformats.org/officeDocument/2006/relationships/slideLayout" Target="../slideLayouts/slideLayout950.xml"/><Relationship Id="rId4" Type="http://schemas.openxmlformats.org/officeDocument/2006/relationships/slideLayout" Target="../slideLayouts/slideLayout951.xml"/><Relationship Id="rId5" Type="http://schemas.openxmlformats.org/officeDocument/2006/relationships/slideLayout" Target="../slideLayouts/slideLayout952.xml"/><Relationship Id="rId6" Type="http://schemas.openxmlformats.org/officeDocument/2006/relationships/slideLayout" Target="../slideLayouts/slideLayout953.xml"/><Relationship Id="rId7" Type="http://schemas.openxmlformats.org/officeDocument/2006/relationships/slideLayout" Target="../slideLayouts/slideLayout954.xml"/><Relationship Id="rId8" Type="http://schemas.openxmlformats.org/officeDocument/2006/relationships/slideLayout" Target="../slideLayouts/slideLayout955.xml"/></Relationships>
</file>

<file path=ppt/slideMasters/_rels/slideMaster56.xml.rels><?xml version="1.0" encoding="UTF-8" standalone="yes"?>
<Relationships xmlns="http://schemas.openxmlformats.org/package/2006/relationships"><Relationship Id="rId9" Type="http://schemas.openxmlformats.org/officeDocument/2006/relationships/slideLayout" Target="../slideLayouts/slideLayout981.xml"/><Relationship Id="rId20" Type="http://schemas.openxmlformats.org/officeDocument/2006/relationships/slideLayout" Target="../slideLayouts/slideLayout992.xml"/><Relationship Id="rId21" Type="http://schemas.openxmlformats.org/officeDocument/2006/relationships/slideLayout" Target="../slideLayouts/slideLayout993.xml"/><Relationship Id="rId22" Type="http://schemas.openxmlformats.org/officeDocument/2006/relationships/slideLayout" Target="../slideLayouts/slideLayout994.xml"/><Relationship Id="rId23" Type="http://schemas.openxmlformats.org/officeDocument/2006/relationships/slideLayout" Target="../slideLayouts/slideLayout995.xml"/><Relationship Id="rId24" Type="http://schemas.openxmlformats.org/officeDocument/2006/relationships/slideLayout" Target="../slideLayouts/slideLayout996.xml"/><Relationship Id="rId25" Type="http://schemas.openxmlformats.org/officeDocument/2006/relationships/slideLayout" Target="../slideLayouts/slideLayout997.xml"/><Relationship Id="rId26" Type="http://schemas.openxmlformats.org/officeDocument/2006/relationships/slideLayout" Target="../slideLayouts/slideLayout998.xml"/><Relationship Id="rId27" Type="http://schemas.openxmlformats.org/officeDocument/2006/relationships/theme" Target="../theme/theme56.xml"/><Relationship Id="rId28" Type="http://schemas.openxmlformats.org/officeDocument/2006/relationships/image" Target="../media/image5.png"/><Relationship Id="rId10" Type="http://schemas.openxmlformats.org/officeDocument/2006/relationships/slideLayout" Target="../slideLayouts/slideLayout982.xml"/><Relationship Id="rId11" Type="http://schemas.openxmlformats.org/officeDocument/2006/relationships/slideLayout" Target="../slideLayouts/slideLayout983.xml"/><Relationship Id="rId12" Type="http://schemas.openxmlformats.org/officeDocument/2006/relationships/slideLayout" Target="../slideLayouts/slideLayout984.xml"/><Relationship Id="rId13" Type="http://schemas.openxmlformats.org/officeDocument/2006/relationships/slideLayout" Target="../slideLayouts/slideLayout985.xml"/><Relationship Id="rId14" Type="http://schemas.openxmlformats.org/officeDocument/2006/relationships/slideLayout" Target="../slideLayouts/slideLayout986.xml"/><Relationship Id="rId15" Type="http://schemas.openxmlformats.org/officeDocument/2006/relationships/slideLayout" Target="../slideLayouts/slideLayout987.xml"/><Relationship Id="rId16" Type="http://schemas.openxmlformats.org/officeDocument/2006/relationships/slideLayout" Target="../slideLayouts/slideLayout988.xml"/><Relationship Id="rId17" Type="http://schemas.openxmlformats.org/officeDocument/2006/relationships/slideLayout" Target="../slideLayouts/slideLayout989.xml"/><Relationship Id="rId18" Type="http://schemas.openxmlformats.org/officeDocument/2006/relationships/slideLayout" Target="../slideLayouts/slideLayout990.xml"/><Relationship Id="rId19" Type="http://schemas.openxmlformats.org/officeDocument/2006/relationships/slideLayout" Target="../slideLayouts/slideLayout991.xml"/><Relationship Id="rId1" Type="http://schemas.openxmlformats.org/officeDocument/2006/relationships/slideLayout" Target="../slideLayouts/slideLayout973.xml"/><Relationship Id="rId2" Type="http://schemas.openxmlformats.org/officeDocument/2006/relationships/slideLayout" Target="../slideLayouts/slideLayout974.xml"/><Relationship Id="rId3" Type="http://schemas.openxmlformats.org/officeDocument/2006/relationships/slideLayout" Target="../slideLayouts/slideLayout975.xml"/><Relationship Id="rId4" Type="http://schemas.openxmlformats.org/officeDocument/2006/relationships/slideLayout" Target="../slideLayouts/slideLayout976.xml"/><Relationship Id="rId5" Type="http://schemas.openxmlformats.org/officeDocument/2006/relationships/slideLayout" Target="../slideLayouts/slideLayout977.xml"/><Relationship Id="rId6" Type="http://schemas.openxmlformats.org/officeDocument/2006/relationships/slideLayout" Target="../slideLayouts/slideLayout978.xml"/><Relationship Id="rId7" Type="http://schemas.openxmlformats.org/officeDocument/2006/relationships/slideLayout" Target="../slideLayouts/slideLayout979.xml"/><Relationship Id="rId8" Type="http://schemas.openxmlformats.org/officeDocument/2006/relationships/slideLayout" Target="../slideLayouts/slideLayout98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1009.xml"/><Relationship Id="rId12" Type="http://schemas.openxmlformats.org/officeDocument/2006/relationships/slideLayout" Target="../slideLayouts/slideLayout1010.xml"/><Relationship Id="rId13" Type="http://schemas.openxmlformats.org/officeDocument/2006/relationships/slideLayout" Target="../slideLayouts/slideLayout1011.xml"/><Relationship Id="rId14" Type="http://schemas.openxmlformats.org/officeDocument/2006/relationships/theme" Target="../theme/theme57.xml"/><Relationship Id="rId15" Type="http://schemas.openxmlformats.org/officeDocument/2006/relationships/image" Target="../media/image1.png"/><Relationship Id="rId1" Type="http://schemas.openxmlformats.org/officeDocument/2006/relationships/slideLayout" Target="../slideLayouts/slideLayout999.xml"/><Relationship Id="rId2" Type="http://schemas.openxmlformats.org/officeDocument/2006/relationships/slideLayout" Target="../slideLayouts/slideLayout1000.xml"/><Relationship Id="rId3" Type="http://schemas.openxmlformats.org/officeDocument/2006/relationships/slideLayout" Target="../slideLayouts/slideLayout1001.xml"/><Relationship Id="rId4" Type="http://schemas.openxmlformats.org/officeDocument/2006/relationships/slideLayout" Target="../slideLayouts/slideLayout1002.xml"/><Relationship Id="rId5" Type="http://schemas.openxmlformats.org/officeDocument/2006/relationships/slideLayout" Target="../slideLayouts/slideLayout1003.xml"/><Relationship Id="rId6" Type="http://schemas.openxmlformats.org/officeDocument/2006/relationships/slideLayout" Target="../slideLayouts/slideLayout1004.xml"/><Relationship Id="rId7" Type="http://schemas.openxmlformats.org/officeDocument/2006/relationships/slideLayout" Target="../slideLayouts/slideLayout1005.xml"/><Relationship Id="rId8" Type="http://schemas.openxmlformats.org/officeDocument/2006/relationships/slideLayout" Target="../slideLayouts/slideLayout1006.xml"/><Relationship Id="rId9" Type="http://schemas.openxmlformats.org/officeDocument/2006/relationships/slideLayout" Target="../slideLayouts/slideLayout1007.xml"/><Relationship Id="rId10" Type="http://schemas.openxmlformats.org/officeDocument/2006/relationships/slideLayout" Target="../slideLayouts/slideLayout1008.xml"/></Relationships>
</file>

<file path=ppt/slideMasters/_rels/slideMaster58.xml.rels><?xml version="1.0" encoding="UTF-8" standalone="yes"?>
<Relationships xmlns="http://schemas.openxmlformats.org/package/2006/relationships"><Relationship Id="rId9" Type="http://schemas.openxmlformats.org/officeDocument/2006/relationships/slideLayout" Target="../slideLayouts/slideLayout1020.xml"/><Relationship Id="rId20" Type="http://schemas.openxmlformats.org/officeDocument/2006/relationships/slideLayout" Target="../slideLayouts/slideLayout1031.xml"/><Relationship Id="rId21" Type="http://schemas.openxmlformats.org/officeDocument/2006/relationships/slideLayout" Target="../slideLayouts/slideLayout1032.xml"/><Relationship Id="rId22" Type="http://schemas.openxmlformats.org/officeDocument/2006/relationships/slideLayout" Target="../slideLayouts/slideLayout1033.xml"/><Relationship Id="rId23" Type="http://schemas.openxmlformats.org/officeDocument/2006/relationships/slideLayout" Target="../slideLayouts/slideLayout1034.xml"/><Relationship Id="rId24" Type="http://schemas.openxmlformats.org/officeDocument/2006/relationships/slideLayout" Target="../slideLayouts/slideLayout1035.xml"/><Relationship Id="rId25" Type="http://schemas.openxmlformats.org/officeDocument/2006/relationships/slideLayout" Target="../slideLayouts/slideLayout1036.xml"/><Relationship Id="rId26" Type="http://schemas.openxmlformats.org/officeDocument/2006/relationships/slideLayout" Target="../slideLayouts/slideLayout1037.xml"/><Relationship Id="rId27" Type="http://schemas.openxmlformats.org/officeDocument/2006/relationships/slideLayout" Target="../slideLayouts/slideLayout1038.xml"/><Relationship Id="rId28" Type="http://schemas.openxmlformats.org/officeDocument/2006/relationships/theme" Target="../theme/theme58.xml"/><Relationship Id="rId29" Type="http://schemas.openxmlformats.org/officeDocument/2006/relationships/image" Target="../media/image5.png"/><Relationship Id="rId10" Type="http://schemas.openxmlformats.org/officeDocument/2006/relationships/slideLayout" Target="../slideLayouts/slideLayout1021.xml"/><Relationship Id="rId11" Type="http://schemas.openxmlformats.org/officeDocument/2006/relationships/slideLayout" Target="../slideLayouts/slideLayout1022.xml"/><Relationship Id="rId12" Type="http://schemas.openxmlformats.org/officeDocument/2006/relationships/slideLayout" Target="../slideLayouts/slideLayout1023.xml"/><Relationship Id="rId13" Type="http://schemas.openxmlformats.org/officeDocument/2006/relationships/slideLayout" Target="../slideLayouts/slideLayout1024.xml"/><Relationship Id="rId14" Type="http://schemas.openxmlformats.org/officeDocument/2006/relationships/slideLayout" Target="../slideLayouts/slideLayout1025.xml"/><Relationship Id="rId15" Type="http://schemas.openxmlformats.org/officeDocument/2006/relationships/slideLayout" Target="../slideLayouts/slideLayout1026.xml"/><Relationship Id="rId16" Type="http://schemas.openxmlformats.org/officeDocument/2006/relationships/slideLayout" Target="../slideLayouts/slideLayout1027.xml"/><Relationship Id="rId17" Type="http://schemas.openxmlformats.org/officeDocument/2006/relationships/slideLayout" Target="../slideLayouts/slideLayout1028.xml"/><Relationship Id="rId18" Type="http://schemas.openxmlformats.org/officeDocument/2006/relationships/slideLayout" Target="../slideLayouts/slideLayout1029.xml"/><Relationship Id="rId19" Type="http://schemas.openxmlformats.org/officeDocument/2006/relationships/slideLayout" Target="../slideLayouts/slideLayout1030.xml"/><Relationship Id="rId1" Type="http://schemas.openxmlformats.org/officeDocument/2006/relationships/slideLayout" Target="../slideLayouts/slideLayout1012.xml"/><Relationship Id="rId2" Type="http://schemas.openxmlformats.org/officeDocument/2006/relationships/slideLayout" Target="../slideLayouts/slideLayout1013.xml"/><Relationship Id="rId3" Type="http://schemas.openxmlformats.org/officeDocument/2006/relationships/slideLayout" Target="../slideLayouts/slideLayout1014.xml"/><Relationship Id="rId4" Type="http://schemas.openxmlformats.org/officeDocument/2006/relationships/slideLayout" Target="../slideLayouts/slideLayout1015.xml"/><Relationship Id="rId5" Type="http://schemas.openxmlformats.org/officeDocument/2006/relationships/slideLayout" Target="../slideLayouts/slideLayout1016.xml"/><Relationship Id="rId6" Type="http://schemas.openxmlformats.org/officeDocument/2006/relationships/slideLayout" Target="../slideLayouts/slideLayout1017.xml"/><Relationship Id="rId7" Type="http://schemas.openxmlformats.org/officeDocument/2006/relationships/slideLayout" Target="../slideLayouts/slideLayout1018.xml"/><Relationship Id="rId8" Type="http://schemas.openxmlformats.org/officeDocument/2006/relationships/slideLayout" Target="../slideLayouts/slideLayout1019.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1049.xml"/><Relationship Id="rId12" Type="http://schemas.openxmlformats.org/officeDocument/2006/relationships/slideLayout" Target="../slideLayouts/slideLayout1050.xml"/><Relationship Id="rId13" Type="http://schemas.openxmlformats.org/officeDocument/2006/relationships/slideLayout" Target="../slideLayouts/slideLayout1051.xml"/><Relationship Id="rId14" Type="http://schemas.openxmlformats.org/officeDocument/2006/relationships/slideLayout" Target="../slideLayouts/slideLayout1052.xml"/><Relationship Id="rId15" Type="http://schemas.openxmlformats.org/officeDocument/2006/relationships/slideLayout" Target="../slideLayouts/slideLayout1053.xml"/><Relationship Id="rId16" Type="http://schemas.openxmlformats.org/officeDocument/2006/relationships/theme" Target="../theme/theme59.xml"/><Relationship Id="rId17" Type="http://schemas.openxmlformats.org/officeDocument/2006/relationships/image" Target="../media/image15.png"/><Relationship Id="rId18" Type="http://schemas.openxmlformats.org/officeDocument/2006/relationships/image" Target="../media/image5.png"/><Relationship Id="rId19" Type="http://schemas.openxmlformats.org/officeDocument/2006/relationships/image" Target="../media/image16.png"/><Relationship Id="rId1" Type="http://schemas.openxmlformats.org/officeDocument/2006/relationships/slideLayout" Target="../slideLayouts/slideLayout1039.xml"/><Relationship Id="rId2" Type="http://schemas.openxmlformats.org/officeDocument/2006/relationships/slideLayout" Target="../slideLayouts/slideLayout1040.xml"/><Relationship Id="rId3" Type="http://schemas.openxmlformats.org/officeDocument/2006/relationships/slideLayout" Target="../slideLayouts/slideLayout1041.xml"/><Relationship Id="rId4" Type="http://schemas.openxmlformats.org/officeDocument/2006/relationships/slideLayout" Target="../slideLayouts/slideLayout1042.xml"/><Relationship Id="rId5" Type="http://schemas.openxmlformats.org/officeDocument/2006/relationships/slideLayout" Target="../slideLayouts/slideLayout1043.xml"/><Relationship Id="rId6" Type="http://schemas.openxmlformats.org/officeDocument/2006/relationships/slideLayout" Target="../slideLayouts/slideLayout1044.xml"/><Relationship Id="rId7" Type="http://schemas.openxmlformats.org/officeDocument/2006/relationships/slideLayout" Target="../slideLayouts/slideLayout1045.xml"/><Relationship Id="rId8" Type="http://schemas.openxmlformats.org/officeDocument/2006/relationships/slideLayout" Target="../slideLayouts/slideLayout1046.xml"/><Relationship Id="rId9" Type="http://schemas.openxmlformats.org/officeDocument/2006/relationships/slideLayout" Target="../slideLayouts/slideLayout1047.xml"/><Relationship Id="rId10" Type="http://schemas.openxmlformats.org/officeDocument/2006/relationships/slideLayout" Target="../slideLayouts/slideLayout10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6.xml"/><Relationship Id="rId15" Type="http://schemas.openxmlformats.org/officeDocument/2006/relationships/image" Target="../media/image1.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9" Type="http://schemas.openxmlformats.org/officeDocument/2006/relationships/slideLayout" Target="../slideLayouts/slideLayout1062.xml"/><Relationship Id="rId20" Type="http://schemas.openxmlformats.org/officeDocument/2006/relationships/slideLayout" Target="../slideLayouts/slideLayout1073.xml"/><Relationship Id="rId21" Type="http://schemas.openxmlformats.org/officeDocument/2006/relationships/slideLayout" Target="../slideLayouts/slideLayout1074.xml"/><Relationship Id="rId22" Type="http://schemas.openxmlformats.org/officeDocument/2006/relationships/slideLayout" Target="../slideLayouts/slideLayout1075.xml"/><Relationship Id="rId23" Type="http://schemas.openxmlformats.org/officeDocument/2006/relationships/slideLayout" Target="../slideLayouts/slideLayout1076.xml"/><Relationship Id="rId24" Type="http://schemas.openxmlformats.org/officeDocument/2006/relationships/slideLayout" Target="../slideLayouts/slideLayout1077.xml"/><Relationship Id="rId25" Type="http://schemas.openxmlformats.org/officeDocument/2006/relationships/slideLayout" Target="../slideLayouts/slideLayout1078.xml"/><Relationship Id="rId26" Type="http://schemas.openxmlformats.org/officeDocument/2006/relationships/slideLayout" Target="../slideLayouts/slideLayout1079.xml"/><Relationship Id="rId27" Type="http://schemas.openxmlformats.org/officeDocument/2006/relationships/theme" Target="../theme/theme60.xml"/><Relationship Id="rId28" Type="http://schemas.openxmlformats.org/officeDocument/2006/relationships/image" Target="../media/image5.png"/><Relationship Id="rId10" Type="http://schemas.openxmlformats.org/officeDocument/2006/relationships/slideLayout" Target="../slideLayouts/slideLayout1063.xml"/><Relationship Id="rId11" Type="http://schemas.openxmlformats.org/officeDocument/2006/relationships/slideLayout" Target="../slideLayouts/slideLayout1064.xml"/><Relationship Id="rId12" Type="http://schemas.openxmlformats.org/officeDocument/2006/relationships/slideLayout" Target="../slideLayouts/slideLayout1065.xml"/><Relationship Id="rId13" Type="http://schemas.openxmlformats.org/officeDocument/2006/relationships/slideLayout" Target="../slideLayouts/slideLayout1066.xml"/><Relationship Id="rId14" Type="http://schemas.openxmlformats.org/officeDocument/2006/relationships/slideLayout" Target="../slideLayouts/slideLayout1067.xml"/><Relationship Id="rId15" Type="http://schemas.openxmlformats.org/officeDocument/2006/relationships/slideLayout" Target="../slideLayouts/slideLayout1068.xml"/><Relationship Id="rId16" Type="http://schemas.openxmlformats.org/officeDocument/2006/relationships/slideLayout" Target="../slideLayouts/slideLayout1069.xml"/><Relationship Id="rId17" Type="http://schemas.openxmlformats.org/officeDocument/2006/relationships/slideLayout" Target="../slideLayouts/slideLayout1070.xml"/><Relationship Id="rId18" Type="http://schemas.openxmlformats.org/officeDocument/2006/relationships/slideLayout" Target="../slideLayouts/slideLayout1071.xml"/><Relationship Id="rId19" Type="http://schemas.openxmlformats.org/officeDocument/2006/relationships/slideLayout" Target="../slideLayouts/slideLayout1072.xml"/><Relationship Id="rId1" Type="http://schemas.openxmlformats.org/officeDocument/2006/relationships/slideLayout" Target="../slideLayouts/slideLayout1054.xml"/><Relationship Id="rId2" Type="http://schemas.openxmlformats.org/officeDocument/2006/relationships/slideLayout" Target="../slideLayouts/slideLayout1055.xml"/><Relationship Id="rId3" Type="http://schemas.openxmlformats.org/officeDocument/2006/relationships/slideLayout" Target="../slideLayouts/slideLayout1056.xml"/><Relationship Id="rId4" Type="http://schemas.openxmlformats.org/officeDocument/2006/relationships/slideLayout" Target="../slideLayouts/slideLayout1057.xml"/><Relationship Id="rId5" Type="http://schemas.openxmlformats.org/officeDocument/2006/relationships/slideLayout" Target="../slideLayouts/slideLayout1058.xml"/><Relationship Id="rId6" Type="http://schemas.openxmlformats.org/officeDocument/2006/relationships/slideLayout" Target="../slideLayouts/slideLayout1059.xml"/><Relationship Id="rId7" Type="http://schemas.openxmlformats.org/officeDocument/2006/relationships/slideLayout" Target="../slideLayouts/slideLayout1060.xml"/><Relationship Id="rId8" Type="http://schemas.openxmlformats.org/officeDocument/2006/relationships/slideLayout" Target="../slideLayouts/slideLayout1061.xml"/></Relationships>
</file>

<file path=ppt/slideMasters/_rels/slideMaster61.xml.rels><?xml version="1.0" encoding="UTF-8" standalone="yes"?>
<Relationships xmlns="http://schemas.openxmlformats.org/package/2006/relationships"><Relationship Id="rId9" Type="http://schemas.openxmlformats.org/officeDocument/2006/relationships/slideLayout" Target="../slideLayouts/slideLayout1088.xml"/><Relationship Id="rId20" Type="http://schemas.openxmlformats.org/officeDocument/2006/relationships/slideLayout" Target="../slideLayouts/slideLayout1099.xml"/><Relationship Id="rId21" Type="http://schemas.openxmlformats.org/officeDocument/2006/relationships/slideLayout" Target="../slideLayouts/slideLayout1100.xml"/><Relationship Id="rId22" Type="http://schemas.openxmlformats.org/officeDocument/2006/relationships/slideLayout" Target="../slideLayouts/slideLayout1101.xml"/><Relationship Id="rId23" Type="http://schemas.openxmlformats.org/officeDocument/2006/relationships/slideLayout" Target="../slideLayouts/slideLayout1102.xml"/><Relationship Id="rId24" Type="http://schemas.openxmlformats.org/officeDocument/2006/relationships/slideLayout" Target="../slideLayouts/slideLayout1103.xml"/><Relationship Id="rId25" Type="http://schemas.openxmlformats.org/officeDocument/2006/relationships/slideLayout" Target="../slideLayouts/slideLayout1104.xml"/><Relationship Id="rId26" Type="http://schemas.openxmlformats.org/officeDocument/2006/relationships/theme" Target="../theme/theme61.xml"/><Relationship Id="rId27" Type="http://schemas.openxmlformats.org/officeDocument/2006/relationships/image" Target="../media/image5.png"/><Relationship Id="rId10" Type="http://schemas.openxmlformats.org/officeDocument/2006/relationships/slideLayout" Target="../slideLayouts/slideLayout1089.xml"/><Relationship Id="rId11" Type="http://schemas.openxmlformats.org/officeDocument/2006/relationships/slideLayout" Target="../slideLayouts/slideLayout1090.xml"/><Relationship Id="rId12" Type="http://schemas.openxmlformats.org/officeDocument/2006/relationships/slideLayout" Target="../slideLayouts/slideLayout1091.xml"/><Relationship Id="rId13" Type="http://schemas.openxmlformats.org/officeDocument/2006/relationships/slideLayout" Target="../slideLayouts/slideLayout1092.xml"/><Relationship Id="rId14" Type="http://schemas.openxmlformats.org/officeDocument/2006/relationships/slideLayout" Target="../slideLayouts/slideLayout1093.xml"/><Relationship Id="rId15" Type="http://schemas.openxmlformats.org/officeDocument/2006/relationships/slideLayout" Target="../slideLayouts/slideLayout1094.xml"/><Relationship Id="rId16" Type="http://schemas.openxmlformats.org/officeDocument/2006/relationships/slideLayout" Target="../slideLayouts/slideLayout1095.xml"/><Relationship Id="rId17" Type="http://schemas.openxmlformats.org/officeDocument/2006/relationships/slideLayout" Target="../slideLayouts/slideLayout1096.xml"/><Relationship Id="rId18" Type="http://schemas.openxmlformats.org/officeDocument/2006/relationships/slideLayout" Target="../slideLayouts/slideLayout1097.xml"/><Relationship Id="rId19" Type="http://schemas.openxmlformats.org/officeDocument/2006/relationships/slideLayout" Target="../slideLayouts/slideLayout1098.xml"/><Relationship Id="rId1" Type="http://schemas.openxmlformats.org/officeDocument/2006/relationships/slideLayout" Target="../slideLayouts/slideLayout1080.xml"/><Relationship Id="rId2" Type="http://schemas.openxmlformats.org/officeDocument/2006/relationships/slideLayout" Target="../slideLayouts/slideLayout1081.xml"/><Relationship Id="rId3" Type="http://schemas.openxmlformats.org/officeDocument/2006/relationships/slideLayout" Target="../slideLayouts/slideLayout1082.xml"/><Relationship Id="rId4" Type="http://schemas.openxmlformats.org/officeDocument/2006/relationships/slideLayout" Target="../slideLayouts/slideLayout1083.xml"/><Relationship Id="rId5" Type="http://schemas.openxmlformats.org/officeDocument/2006/relationships/slideLayout" Target="../slideLayouts/slideLayout1084.xml"/><Relationship Id="rId6" Type="http://schemas.openxmlformats.org/officeDocument/2006/relationships/slideLayout" Target="../slideLayouts/slideLayout1085.xml"/><Relationship Id="rId7" Type="http://schemas.openxmlformats.org/officeDocument/2006/relationships/slideLayout" Target="../slideLayouts/slideLayout1086.xml"/><Relationship Id="rId8" Type="http://schemas.openxmlformats.org/officeDocument/2006/relationships/slideLayout" Target="../slideLayouts/slideLayout108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1115.xml"/><Relationship Id="rId12" Type="http://schemas.openxmlformats.org/officeDocument/2006/relationships/slideLayout" Target="../slideLayouts/slideLayout1116.xml"/><Relationship Id="rId13" Type="http://schemas.openxmlformats.org/officeDocument/2006/relationships/slideLayout" Target="../slideLayouts/slideLayout1117.xml"/><Relationship Id="rId14" Type="http://schemas.openxmlformats.org/officeDocument/2006/relationships/slideLayout" Target="../slideLayouts/slideLayout1118.xml"/><Relationship Id="rId15" Type="http://schemas.openxmlformats.org/officeDocument/2006/relationships/theme" Target="../theme/theme62.xml"/><Relationship Id="rId1" Type="http://schemas.openxmlformats.org/officeDocument/2006/relationships/slideLayout" Target="../slideLayouts/slideLayout1105.xml"/><Relationship Id="rId2" Type="http://schemas.openxmlformats.org/officeDocument/2006/relationships/slideLayout" Target="../slideLayouts/slideLayout1106.xml"/><Relationship Id="rId3" Type="http://schemas.openxmlformats.org/officeDocument/2006/relationships/slideLayout" Target="../slideLayouts/slideLayout1107.xml"/><Relationship Id="rId4" Type="http://schemas.openxmlformats.org/officeDocument/2006/relationships/slideLayout" Target="../slideLayouts/slideLayout1108.xml"/><Relationship Id="rId5" Type="http://schemas.openxmlformats.org/officeDocument/2006/relationships/slideLayout" Target="../slideLayouts/slideLayout1109.xml"/><Relationship Id="rId6" Type="http://schemas.openxmlformats.org/officeDocument/2006/relationships/slideLayout" Target="../slideLayouts/slideLayout1110.xml"/><Relationship Id="rId7" Type="http://schemas.openxmlformats.org/officeDocument/2006/relationships/slideLayout" Target="../slideLayouts/slideLayout1111.xml"/><Relationship Id="rId8" Type="http://schemas.openxmlformats.org/officeDocument/2006/relationships/slideLayout" Target="../slideLayouts/slideLayout1112.xml"/><Relationship Id="rId9" Type="http://schemas.openxmlformats.org/officeDocument/2006/relationships/slideLayout" Target="../slideLayouts/slideLayout1113.xml"/><Relationship Id="rId10" Type="http://schemas.openxmlformats.org/officeDocument/2006/relationships/slideLayout" Target="../slideLayouts/slideLayout1114.xml"/></Relationships>
</file>

<file path=ppt/slideMasters/_rels/slideMaster63.xml.rels><?xml version="1.0" encoding="UTF-8" standalone="yes"?>
<Relationships xmlns="http://schemas.openxmlformats.org/package/2006/relationships"><Relationship Id="rId9" Type="http://schemas.openxmlformats.org/officeDocument/2006/relationships/slideLayout" Target="../slideLayouts/slideLayout1127.xml"/><Relationship Id="rId20" Type="http://schemas.openxmlformats.org/officeDocument/2006/relationships/slideLayout" Target="../slideLayouts/slideLayout1138.xml"/><Relationship Id="rId21" Type="http://schemas.openxmlformats.org/officeDocument/2006/relationships/slideLayout" Target="../slideLayouts/slideLayout1139.xml"/><Relationship Id="rId22" Type="http://schemas.openxmlformats.org/officeDocument/2006/relationships/slideLayout" Target="../slideLayouts/slideLayout1140.xml"/><Relationship Id="rId23" Type="http://schemas.openxmlformats.org/officeDocument/2006/relationships/slideLayout" Target="../slideLayouts/slideLayout1141.xml"/><Relationship Id="rId24" Type="http://schemas.openxmlformats.org/officeDocument/2006/relationships/slideLayout" Target="../slideLayouts/slideLayout1142.xml"/><Relationship Id="rId25" Type="http://schemas.openxmlformats.org/officeDocument/2006/relationships/slideLayout" Target="../slideLayouts/slideLayout1143.xml"/><Relationship Id="rId26" Type="http://schemas.openxmlformats.org/officeDocument/2006/relationships/theme" Target="../theme/theme63.xml"/><Relationship Id="rId27" Type="http://schemas.openxmlformats.org/officeDocument/2006/relationships/image" Target="../media/image5.png"/><Relationship Id="rId10" Type="http://schemas.openxmlformats.org/officeDocument/2006/relationships/slideLayout" Target="../slideLayouts/slideLayout1128.xml"/><Relationship Id="rId11" Type="http://schemas.openxmlformats.org/officeDocument/2006/relationships/slideLayout" Target="../slideLayouts/slideLayout1129.xml"/><Relationship Id="rId12" Type="http://schemas.openxmlformats.org/officeDocument/2006/relationships/slideLayout" Target="../slideLayouts/slideLayout1130.xml"/><Relationship Id="rId13" Type="http://schemas.openxmlformats.org/officeDocument/2006/relationships/slideLayout" Target="../slideLayouts/slideLayout1131.xml"/><Relationship Id="rId14" Type="http://schemas.openxmlformats.org/officeDocument/2006/relationships/slideLayout" Target="../slideLayouts/slideLayout1132.xml"/><Relationship Id="rId15" Type="http://schemas.openxmlformats.org/officeDocument/2006/relationships/slideLayout" Target="../slideLayouts/slideLayout1133.xml"/><Relationship Id="rId16" Type="http://schemas.openxmlformats.org/officeDocument/2006/relationships/slideLayout" Target="../slideLayouts/slideLayout1134.xml"/><Relationship Id="rId17" Type="http://schemas.openxmlformats.org/officeDocument/2006/relationships/slideLayout" Target="../slideLayouts/slideLayout1135.xml"/><Relationship Id="rId18" Type="http://schemas.openxmlformats.org/officeDocument/2006/relationships/slideLayout" Target="../slideLayouts/slideLayout1136.xml"/><Relationship Id="rId19" Type="http://schemas.openxmlformats.org/officeDocument/2006/relationships/slideLayout" Target="../slideLayouts/slideLayout1137.xml"/><Relationship Id="rId1" Type="http://schemas.openxmlformats.org/officeDocument/2006/relationships/slideLayout" Target="../slideLayouts/slideLayout1119.xml"/><Relationship Id="rId2" Type="http://schemas.openxmlformats.org/officeDocument/2006/relationships/slideLayout" Target="../slideLayouts/slideLayout1120.xml"/><Relationship Id="rId3" Type="http://schemas.openxmlformats.org/officeDocument/2006/relationships/slideLayout" Target="../slideLayouts/slideLayout1121.xml"/><Relationship Id="rId4" Type="http://schemas.openxmlformats.org/officeDocument/2006/relationships/slideLayout" Target="../slideLayouts/slideLayout1122.xml"/><Relationship Id="rId5" Type="http://schemas.openxmlformats.org/officeDocument/2006/relationships/slideLayout" Target="../slideLayouts/slideLayout1123.xml"/><Relationship Id="rId6" Type="http://schemas.openxmlformats.org/officeDocument/2006/relationships/slideLayout" Target="../slideLayouts/slideLayout1124.xml"/><Relationship Id="rId7" Type="http://schemas.openxmlformats.org/officeDocument/2006/relationships/slideLayout" Target="../slideLayouts/slideLayout1125.xml"/><Relationship Id="rId8" Type="http://schemas.openxmlformats.org/officeDocument/2006/relationships/slideLayout" Target="../slideLayouts/slideLayout112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slideLayout" Target="../slideLayouts/slideLayout1155.xml"/><Relationship Id="rId13" Type="http://schemas.openxmlformats.org/officeDocument/2006/relationships/slideLayout" Target="../slideLayouts/slideLayout1156.xml"/><Relationship Id="rId14" Type="http://schemas.openxmlformats.org/officeDocument/2006/relationships/theme" Target="../theme/theme64.xml"/><Relationship Id="rId15"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1167.xml"/><Relationship Id="rId12" Type="http://schemas.openxmlformats.org/officeDocument/2006/relationships/slideLayout" Target="../slideLayouts/slideLayout1168.xml"/><Relationship Id="rId13" Type="http://schemas.openxmlformats.org/officeDocument/2006/relationships/slideLayout" Target="../slideLayouts/slideLayout1169.xml"/><Relationship Id="rId14" Type="http://schemas.openxmlformats.org/officeDocument/2006/relationships/slideLayout" Target="../slideLayouts/slideLayout1170.xml"/><Relationship Id="rId15" Type="http://schemas.openxmlformats.org/officeDocument/2006/relationships/slideLayout" Target="../slideLayouts/slideLayout1171.xml"/><Relationship Id="rId16" Type="http://schemas.openxmlformats.org/officeDocument/2006/relationships/theme" Target="../theme/theme65.xml"/><Relationship Id="rId1" Type="http://schemas.openxmlformats.org/officeDocument/2006/relationships/slideLayout" Target="../slideLayouts/slideLayout1157.xml"/><Relationship Id="rId2" Type="http://schemas.openxmlformats.org/officeDocument/2006/relationships/slideLayout" Target="../slideLayouts/slideLayout1158.xml"/><Relationship Id="rId3" Type="http://schemas.openxmlformats.org/officeDocument/2006/relationships/slideLayout" Target="../slideLayouts/slideLayout1159.xml"/><Relationship Id="rId4" Type="http://schemas.openxmlformats.org/officeDocument/2006/relationships/slideLayout" Target="../slideLayouts/slideLayout1160.xml"/><Relationship Id="rId5" Type="http://schemas.openxmlformats.org/officeDocument/2006/relationships/slideLayout" Target="../slideLayouts/slideLayout1161.xml"/><Relationship Id="rId6" Type="http://schemas.openxmlformats.org/officeDocument/2006/relationships/slideLayout" Target="../slideLayouts/slideLayout1162.xml"/><Relationship Id="rId7" Type="http://schemas.openxmlformats.org/officeDocument/2006/relationships/slideLayout" Target="../slideLayouts/slideLayout1163.xml"/><Relationship Id="rId8" Type="http://schemas.openxmlformats.org/officeDocument/2006/relationships/slideLayout" Target="../slideLayouts/slideLayout1164.xml"/><Relationship Id="rId9" Type="http://schemas.openxmlformats.org/officeDocument/2006/relationships/slideLayout" Target="../slideLayouts/slideLayout1165.xml"/><Relationship Id="rId10" Type="http://schemas.openxmlformats.org/officeDocument/2006/relationships/slideLayout" Target="../slideLayouts/slideLayout1166.xml"/></Relationships>
</file>

<file path=ppt/slideMasters/_rels/slideMaster66.xml.rels><?xml version="1.0" encoding="UTF-8" standalone="yes"?>
<Relationships xmlns="http://schemas.openxmlformats.org/package/2006/relationships"><Relationship Id="rId9" Type="http://schemas.openxmlformats.org/officeDocument/2006/relationships/slideLayout" Target="../slideLayouts/slideLayout1180.xml"/><Relationship Id="rId20" Type="http://schemas.openxmlformats.org/officeDocument/2006/relationships/slideLayout" Target="../slideLayouts/slideLayout1191.xml"/><Relationship Id="rId21" Type="http://schemas.openxmlformats.org/officeDocument/2006/relationships/slideLayout" Target="../slideLayouts/slideLayout1192.xml"/><Relationship Id="rId22" Type="http://schemas.openxmlformats.org/officeDocument/2006/relationships/slideLayout" Target="../slideLayouts/slideLayout1193.xml"/><Relationship Id="rId23" Type="http://schemas.openxmlformats.org/officeDocument/2006/relationships/slideLayout" Target="../slideLayouts/slideLayout1194.xml"/><Relationship Id="rId24" Type="http://schemas.openxmlformats.org/officeDocument/2006/relationships/slideLayout" Target="../slideLayouts/slideLayout1195.xml"/><Relationship Id="rId25" Type="http://schemas.openxmlformats.org/officeDocument/2006/relationships/slideLayout" Target="../slideLayouts/slideLayout1196.xml"/><Relationship Id="rId26" Type="http://schemas.openxmlformats.org/officeDocument/2006/relationships/slideLayout" Target="../slideLayouts/slideLayout1197.xml"/><Relationship Id="rId27" Type="http://schemas.openxmlformats.org/officeDocument/2006/relationships/theme" Target="../theme/theme66.xml"/><Relationship Id="rId28" Type="http://schemas.openxmlformats.org/officeDocument/2006/relationships/image" Target="../media/image5.png"/><Relationship Id="rId10" Type="http://schemas.openxmlformats.org/officeDocument/2006/relationships/slideLayout" Target="../slideLayouts/slideLayout1181.xml"/><Relationship Id="rId11" Type="http://schemas.openxmlformats.org/officeDocument/2006/relationships/slideLayout" Target="../slideLayouts/slideLayout1182.xml"/><Relationship Id="rId12" Type="http://schemas.openxmlformats.org/officeDocument/2006/relationships/slideLayout" Target="../slideLayouts/slideLayout1183.xml"/><Relationship Id="rId13" Type="http://schemas.openxmlformats.org/officeDocument/2006/relationships/slideLayout" Target="../slideLayouts/slideLayout1184.xml"/><Relationship Id="rId14" Type="http://schemas.openxmlformats.org/officeDocument/2006/relationships/slideLayout" Target="../slideLayouts/slideLayout1185.xml"/><Relationship Id="rId15" Type="http://schemas.openxmlformats.org/officeDocument/2006/relationships/slideLayout" Target="../slideLayouts/slideLayout1186.xml"/><Relationship Id="rId16" Type="http://schemas.openxmlformats.org/officeDocument/2006/relationships/slideLayout" Target="../slideLayouts/slideLayout1187.xml"/><Relationship Id="rId17" Type="http://schemas.openxmlformats.org/officeDocument/2006/relationships/slideLayout" Target="../slideLayouts/slideLayout1188.xml"/><Relationship Id="rId18" Type="http://schemas.openxmlformats.org/officeDocument/2006/relationships/slideLayout" Target="../slideLayouts/slideLayout1189.xml"/><Relationship Id="rId19" Type="http://schemas.openxmlformats.org/officeDocument/2006/relationships/slideLayout" Target="../slideLayouts/slideLayout1190.xml"/><Relationship Id="rId1" Type="http://schemas.openxmlformats.org/officeDocument/2006/relationships/slideLayout" Target="../slideLayouts/slideLayout1172.xml"/><Relationship Id="rId2" Type="http://schemas.openxmlformats.org/officeDocument/2006/relationships/slideLayout" Target="../slideLayouts/slideLayout1173.xml"/><Relationship Id="rId3" Type="http://schemas.openxmlformats.org/officeDocument/2006/relationships/slideLayout" Target="../slideLayouts/slideLayout1174.xml"/><Relationship Id="rId4" Type="http://schemas.openxmlformats.org/officeDocument/2006/relationships/slideLayout" Target="../slideLayouts/slideLayout1175.xml"/><Relationship Id="rId5" Type="http://schemas.openxmlformats.org/officeDocument/2006/relationships/slideLayout" Target="../slideLayouts/slideLayout1176.xml"/><Relationship Id="rId6" Type="http://schemas.openxmlformats.org/officeDocument/2006/relationships/slideLayout" Target="../slideLayouts/slideLayout1177.xml"/><Relationship Id="rId7" Type="http://schemas.openxmlformats.org/officeDocument/2006/relationships/slideLayout" Target="../slideLayouts/slideLayout1178.xml"/><Relationship Id="rId8" Type="http://schemas.openxmlformats.org/officeDocument/2006/relationships/slideLayout" Target="../slideLayouts/slideLayout1179.xml"/></Relationships>
</file>

<file path=ppt/slideMasters/_rels/slideMaster67.xml.rels><?xml version="1.0" encoding="UTF-8" standalone="yes"?>
<Relationships xmlns="http://schemas.openxmlformats.org/package/2006/relationships"><Relationship Id="rId9" Type="http://schemas.openxmlformats.org/officeDocument/2006/relationships/slideLayout" Target="../slideLayouts/slideLayout1206.xml"/><Relationship Id="rId20" Type="http://schemas.openxmlformats.org/officeDocument/2006/relationships/slideLayout" Target="../slideLayouts/slideLayout1217.xml"/><Relationship Id="rId21" Type="http://schemas.openxmlformats.org/officeDocument/2006/relationships/slideLayout" Target="../slideLayouts/slideLayout1218.xml"/><Relationship Id="rId22" Type="http://schemas.openxmlformats.org/officeDocument/2006/relationships/slideLayout" Target="../slideLayouts/slideLayout1219.xml"/><Relationship Id="rId23" Type="http://schemas.openxmlformats.org/officeDocument/2006/relationships/slideLayout" Target="../slideLayouts/slideLayout1220.xml"/><Relationship Id="rId24" Type="http://schemas.openxmlformats.org/officeDocument/2006/relationships/slideLayout" Target="../slideLayouts/slideLayout1221.xml"/><Relationship Id="rId25" Type="http://schemas.openxmlformats.org/officeDocument/2006/relationships/slideLayout" Target="../slideLayouts/slideLayout1222.xml"/><Relationship Id="rId26" Type="http://schemas.openxmlformats.org/officeDocument/2006/relationships/theme" Target="../theme/theme67.xml"/><Relationship Id="rId27" Type="http://schemas.openxmlformats.org/officeDocument/2006/relationships/image" Target="../media/image5.png"/><Relationship Id="rId10" Type="http://schemas.openxmlformats.org/officeDocument/2006/relationships/slideLayout" Target="../slideLayouts/slideLayout1207.xml"/><Relationship Id="rId11" Type="http://schemas.openxmlformats.org/officeDocument/2006/relationships/slideLayout" Target="../slideLayouts/slideLayout1208.xml"/><Relationship Id="rId12" Type="http://schemas.openxmlformats.org/officeDocument/2006/relationships/slideLayout" Target="../slideLayouts/slideLayout1209.xml"/><Relationship Id="rId13" Type="http://schemas.openxmlformats.org/officeDocument/2006/relationships/slideLayout" Target="../slideLayouts/slideLayout1210.xml"/><Relationship Id="rId14" Type="http://schemas.openxmlformats.org/officeDocument/2006/relationships/slideLayout" Target="../slideLayouts/slideLayout1211.xml"/><Relationship Id="rId15" Type="http://schemas.openxmlformats.org/officeDocument/2006/relationships/slideLayout" Target="../slideLayouts/slideLayout1212.xml"/><Relationship Id="rId16" Type="http://schemas.openxmlformats.org/officeDocument/2006/relationships/slideLayout" Target="../slideLayouts/slideLayout1213.xml"/><Relationship Id="rId17" Type="http://schemas.openxmlformats.org/officeDocument/2006/relationships/slideLayout" Target="../slideLayouts/slideLayout1214.xml"/><Relationship Id="rId18" Type="http://schemas.openxmlformats.org/officeDocument/2006/relationships/slideLayout" Target="../slideLayouts/slideLayout1215.xml"/><Relationship Id="rId19" Type="http://schemas.openxmlformats.org/officeDocument/2006/relationships/slideLayout" Target="../slideLayouts/slideLayout1216.xml"/><Relationship Id="rId1" Type="http://schemas.openxmlformats.org/officeDocument/2006/relationships/slideLayout" Target="../slideLayouts/slideLayout1198.xml"/><Relationship Id="rId2" Type="http://schemas.openxmlformats.org/officeDocument/2006/relationships/slideLayout" Target="../slideLayouts/slideLayout1199.xml"/><Relationship Id="rId3" Type="http://schemas.openxmlformats.org/officeDocument/2006/relationships/slideLayout" Target="../slideLayouts/slideLayout1200.xml"/><Relationship Id="rId4" Type="http://schemas.openxmlformats.org/officeDocument/2006/relationships/slideLayout" Target="../slideLayouts/slideLayout1201.xml"/><Relationship Id="rId5" Type="http://schemas.openxmlformats.org/officeDocument/2006/relationships/slideLayout" Target="../slideLayouts/slideLayout1202.xml"/><Relationship Id="rId6" Type="http://schemas.openxmlformats.org/officeDocument/2006/relationships/slideLayout" Target="../slideLayouts/slideLayout1203.xml"/><Relationship Id="rId7" Type="http://schemas.openxmlformats.org/officeDocument/2006/relationships/slideLayout" Target="../slideLayouts/slideLayout1204.xml"/><Relationship Id="rId8" Type="http://schemas.openxmlformats.org/officeDocument/2006/relationships/slideLayout" Target="../slideLayouts/slideLayout1205.xml"/></Relationships>
</file>

<file path=ppt/slideMasters/_rels/slideMaster68.xml.rels><?xml version="1.0" encoding="UTF-8" standalone="yes"?>
<Relationships xmlns="http://schemas.openxmlformats.org/package/2006/relationships"><Relationship Id="rId9" Type="http://schemas.openxmlformats.org/officeDocument/2006/relationships/slideLayout" Target="../slideLayouts/slideLayout1231.xml"/><Relationship Id="rId20" Type="http://schemas.openxmlformats.org/officeDocument/2006/relationships/slideLayout" Target="../slideLayouts/slideLayout1242.xml"/><Relationship Id="rId21" Type="http://schemas.openxmlformats.org/officeDocument/2006/relationships/slideLayout" Target="../slideLayouts/slideLayout1243.xml"/><Relationship Id="rId22" Type="http://schemas.openxmlformats.org/officeDocument/2006/relationships/slideLayout" Target="../slideLayouts/slideLayout1244.xml"/><Relationship Id="rId23" Type="http://schemas.openxmlformats.org/officeDocument/2006/relationships/slideLayout" Target="../slideLayouts/slideLayout1245.xml"/><Relationship Id="rId24" Type="http://schemas.openxmlformats.org/officeDocument/2006/relationships/slideLayout" Target="../slideLayouts/slideLayout1246.xml"/><Relationship Id="rId25" Type="http://schemas.openxmlformats.org/officeDocument/2006/relationships/slideLayout" Target="../slideLayouts/slideLayout1247.xml"/><Relationship Id="rId26" Type="http://schemas.openxmlformats.org/officeDocument/2006/relationships/slideLayout" Target="../slideLayouts/slideLayout1248.xml"/><Relationship Id="rId27" Type="http://schemas.openxmlformats.org/officeDocument/2006/relationships/theme" Target="../theme/theme68.xml"/><Relationship Id="rId28" Type="http://schemas.openxmlformats.org/officeDocument/2006/relationships/image" Target="../media/image5.png"/><Relationship Id="rId10" Type="http://schemas.openxmlformats.org/officeDocument/2006/relationships/slideLayout" Target="../slideLayouts/slideLayout1232.xml"/><Relationship Id="rId11" Type="http://schemas.openxmlformats.org/officeDocument/2006/relationships/slideLayout" Target="../slideLayouts/slideLayout1233.xml"/><Relationship Id="rId12" Type="http://schemas.openxmlformats.org/officeDocument/2006/relationships/slideLayout" Target="../slideLayouts/slideLayout1234.xml"/><Relationship Id="rId13" Type="http://schemas.openxmlformats.org/officeDocument/2006/relationships/slideLayout" Target="../slideLayouts/slideLayout1235.xml"/><Relationship Id="rId14" Type="http://schemas.openxmlformats.org/officeDocument/2006/relationships/slideLayout" Target="../slideLayouts/slideLayout1236.xml"/><Relationship Id="rId15" Type="http://schemas.openxmlformats.org/officeDocument/2006/relationships/slideLayout" Target="../slideLayouts/slideLayout1237.xml"/><Relationship Id="rId16" Type="http://schemas.openxmlformats.org/officeDocument/2006/relationships/slideLayout" Target="../slideLayouts/slideLayout1238.xml"/><Relationship Id="rId17" Type="http://schemas.openxmlformats.org/officeDocument/2006/relationships/slideLayout" Target="../slideLayouts/slideLayout1239.xml"/><Relationship Id="rId18" Type="http://schemas.openxmlformats.org/officeDocument/2006/relationships/slideLayout" Target="../slideLayouts/slideLayout1240.xml"/><Relationship Id="rId19" Type="http://schemas.openxmlformats.org/officeDocument/2006/relationships/slideLayout" Target="../slideLayouts/slideLayout1241.xml"/><Relationship Id="rId1" Type="http://schemas.openxmlformats.org/officeDocument/2006/relationships/slideLayout" Target="../slideLayouts/slideLayout1223.xml"/><Relationship Id="rId2" Type="http://schemas.openxmlformats.org/officeDocument/2006/relationships/slideLayout" Target="../slideLayouts/slideLayout1224.xml"/><Relationship Id="rId3" Type="http://schemas.openxmlformats.org/officeDocument/2006/relationships/slideLayout" Target="../slideLayouts/slideLayout1225.xml"/><Relationship Id="rId4" Type="http://schemas.openxmlformats.org/officeDocument/2006/relationships/slideLayout" Target="../slideLayouts/slideLayout1226.xml"/><Relationship Id="rId5" Type="http://schemas.openxmlformats.org/officeDocument/2006/relationships/slideLayout" Target="../slideLayouts/slideLayout1227.xml"/><Relationship Id="rId6" Type="http://schemas.openxmlformats.org/officeDocument/2006/relationships/slideLayout" Target="../slideLayouts/slideLayout1228.xml"/><Relationship Id="rId7" Type="http://schemas.openxmlformats.org/officeDocument/2006/relationships/slideLayout" Target="../slideLayouts/slideLayout1229.xml"/><Relationship Id="rId8" Type="http://schemas.openxmlformats.org/officeDocument/2006/relationships/slideLayout" Target="../slideLayouts/slideLayout1230.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1259.xml"/><Relationship Id="rId12" Type="http://schemas.openxmlformats.org/officeDocument/2006/relationships/slideLayout" Target="../slideLayouts/slideLayout1260.xml"/><Relationship Id="rId13" Type="http://schemas.openxmlformats.org/officeDocument/2006/relationships/slideLayout" Target="../slideLayouts/slideLayout1261.xml"/><Relationship Id="rId14" Type="http://schemas.openxmlformats.org/officeDocument/2006/relationships/slideLayout" Target="../slideLayouts/slideLayout1262.xml"/><Relationship Id="rId15" Type="http://schemas.openxmlformats.org/officeDocument/2006/relationships/theme" Target="../theme/theme69.xml"/><Relationship Id="rId1" Type="http://schemas.openxmlformats.org/officeDocument/2006/relationships/slideLayout" Target="../slideLayouts/slideLayout1249.xml"/><Relationship Id="rId2" Type="http://schemas.openxmlformats.org/officeDocument/2006/relationships/slideLayout" Target="../slideLayouts/slideLayout1250.xml"/><Relationship Id="rId3" Type="http://schemas.openxmlformats.org/officeDocument/2006/relationships/slideLayout" Target="../slideLayouts/slideLayout1251.xml"/><Relationship Id="rId4" Type="http://schemas.openxmlformats.org/officeDocument/2006/relationships/slideLayout" Target="../slideLayouts/slideLayout1252.xml"/><Relationship Id="rId5" Type="http://schemas.openxmlformats.org/officeDocument/2006/relationships/slideLayout" Target="../slideLayouts/slideLayout1253.xml"/><Relationship Id="rId6" Type="http://schemas.openxmlformats.org/officeDocument/2006/relationships/slideLayout" Target="../slideLayouts/slideLayout1254.xml"/><Relationship Id="rId7" Type="http://schemas.openxmlformats.org/officeDocument/2006/relationships/slideLayout" Target="../slideLayouts/slideLayout1255.xml"/><Relationship Id="rId8" Type="http://schemas.openxmlformats.org/officeDocument/2006/relationships/slideLayout" Target="../slideLayouts/slideLayout1256.xml"/><Relationship Id="rId9" Type="http://schemas.openxmlformats.org/officeDocument/2006/relationships/slideLayout" Target="../slideLayouts/slideLayout1257.xml"/><Relationship Id="rId10" Type="http://schemas.openxmlformats.org/officeDocument/2006/relationships/slideLayout" Target="../slideLayouts/slideLayout12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1273.xml"/><Relationship Id="rId12" Type="http://schemas.openxmlformats.org/officeDocument/2006/relationships/theme" Target="../theme/theme70.xml"/><Relationship Id="rId13" Type="http://schemas.openxmlformats.org/officeDocument/2006/relationships/image" Target="../media/image4.jpeg"/><Relationship Id="rId1" Type="http://schemas.openxmlformats.org/officeDocument/2006/relationships/slideLayout" Target="../slideLayouts/slideLayout1263.xml"/><Relationship Id="rId2" Type="http://schemas.openxmlformats.org/officeDocument/2006/relationships/slideLayout" Target="../slideLayouts/slideLayout1264.xml"/><Relationship Id="rId3" Type="http://schemas.openxmlformats.org/officeDocument/2006/relationships/slideLayout" Target="../slideLayouts/slideLayout1265.xml"/><Relationship Id="rId4" Type="http://schemas.openxmlformats.org/officeDocument/2006/relationships/slideLayout" Target="../slideLayouts/slideLayout1266.xml"/><Relationship Id="rId5" Type="http://schemas.openxmlformats.org/officeDocument/2006/relationships/slideLayout" Target="../slideLayouts/slideLayout1267.xml"/><Relationship Id="rId6" Type="http://schemas.openxmlformats.org/officeDocument/2006/relationships/slideLayout" Target="../slideLayouts/slideLayout1268.xml"/><Relationship Id="rId7" Type="http://schemas.openxmlformats.org/officeDocument/2006/relationships/slideLayout" Target="../slideLayouts/slideLayout1269.xml"/><Relationship Id="rId8" Type="http://schemas.openxmlformats.org/officeDocument/2006/relationships/slideLayout" Target="../slideLayouts/slideLayout1270.xml"/><Relationship Id="rId9" Type="http://schemas.openxmlformats.org/officeDocument/2006/relationships/slideLayout" Target="../slideLayouts/slideLayout1271.xml"/><Relationship Id="rId10" Type="http://schemas.openxmlformats.org/officeDocument/2006/relationships/slideLayout" Target="../slideLayouts/slideLayout1272.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1284.xml"/><Relationship Id="rId12" Type="http://schemas.openxmlformats.org/officeDocument/2006/relationships/theme" Target="../theme/theme71.xml"/><Relationship Id="rId1" Type="http://schemas.openxmlformats.org/officeDocument/2006/relationships/slideLayout" Target="../slideLayouts/slideLayout1274.xml"/><Relationship Id="rId2" Type="http://schemas.openxmlformats.org/officeDocument/2006/relationships/slideLayout" Target="../slideLayouts/slideLayout1275.xml"/><Relationship Id="rId3" Type="http://schemas.openxmlformats.org/officeDocument/2006/relationships/slideLayout" Target="../slideLayouts/slideLayout1276.xml"/><Relationship Id="rId4" Type="http://schemas.openxmlformats.org/officeDocument/2006/relationships/slideLayout" Target="../slideLayouts/slideLayout1277.xml"/><Relationship Id="rId5" Type="http://schemas.openxmlformats.org/officeDocument/2006/relationships/slideLayout" Target="../slideLayouts/slideLayout1278.xml"/><Relationship Id="rId6" Type="http://schemas.openxmlformats.org/officeDocument/2006/relationships/slideLayout" Target="../slideLayouts/slideLayout1279.xml"/><Relationship Id="rId7" Type="http://schemas.openxmlformats.org/officeDocument/2006/relationships/slideLayout" Target="../slideLayouts/slideLayout1280.xml"/><Relationship Id="rId8" Type="http://schemas.openxmlformats.org/officeDocument/2006/relationships/slideLayout" Target="../slideLayouts/slideLayout1281.xml"/><Relationship Id="rId9" Type="http://schemas.openxmlformats.org/officeDocument/2006/relationships/slideLayout" Target="../slideLayouts/slideLayout1282.xml"/><Relationship Id="rId10" Type="http://schemas.openxmlformats.org/officeDocument/2006/relationships/slideLayout" Target="../slideLayouts/slideLayout1283.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1295.xml"/><Relationship Id="rId12" Type="http://schemas.openxmlformats.org/officeDocument/2006/relationships/theme" Target="../theme/theme72.xml"/><Relationship Id="rId1" Type="http://schemas.openxmlformats.org/officeDocument/2006/relationships/slideLayout" Target="../slideLayouts/slideLayout1285.xml"/><Relationship Id="rId2" Type="http://schemas.openxmlformats.org/officeDocument/2006/relationships/slideLayout" Target="../slideLayouts/slideLayout1286.xml"/><Relationship Id="rId3" Type="http://schemas.openxmlformats.org/officeDocument/2006/relationships/slideLayout" Target="../slideLayouts/slideLayout1287.xml"/><Relationship Id="rId4" Type="http://schemas.openxmlformats.org/officeDocument/2006/relationships/slideLayout" Target="../slideLayouts/slideLayout1288.xml"/><Relationship Id="rId5" Type="http://schemas.openxmlformats.org/officeDocument/2006/relationships/slideLayout" Target="../slideLayouts/slideLayout1289.xml"/><Relationship Id="rId6" Type="http://schemas.openxmlformats.org/officeDocument/2006/relationships/slideLayout" Target="../slideLayouts/slideLayout1290.xml"/><Relationship Id="rId7" Type="http://schemas.openxmlformats.org/officeDocument/2006/relationships/slideLayout" Target="../slideLayouts/slideLayout1291.xml"/><Relationship Id="rId8" Type="http://schemas.openxmlformats.org/officeDocument/2006/relationships/slideLayout" Target="../slideLayouts/slideLayout1292.xml"/><Relationship Id="rId9" Type="http://schemas.openxmlformats.org/officeDocument/2006/relationships/slideLayout" Target="../slideLayouts/slideLayout1293.xml"/><Relationship Id="rId10" Type="http://schemas.openxmlformats.org/officeDocument/2006/relationships/slideLayout" Target="../slideLayouts/slideLayout1294.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1306.xml"/><Relationship Id="rId12" Type="http://schemas.openxmlformats.org/officeDocument/2006/relationships/theme" Target="../theme/theme73.xml"/><Relationship Id="rId1" Type="http://schemas.openxmlformats.org/officeDocument/2006/relationships/slideLayout" Target="../slideLayouts/slideLayout1296.xml"/><Relationship Id="rId2" Type="http://schemas.openxmlformats.org/officeDocument/2006/relationships/slideLayout" Target="../slideLayouts/slideLayout1297.xml"/><Relationship Id="rId3" Type="http://schemas.openxmlformats.org/officeDocument/2006/relationships/slideLayout" Target="../slideLayouts/slideLayout1298.xml"/><Relationship Id="rId4" Type="http://schemas.openxmlformats.org/officeDocument/2006/relationships/slideLayout" Target="../slideLayouts/slideLayout1299.xml"/><Relationship Id="rId5" Type="http://schemas.openxmlformats.org/officeDocument/2006/relationships/slideLayout" Target="../slideLayouts/slideLayout1300.xml"/><Relationship Id="rId6" Type="http://schemas.openxmlformats.org/officeDocument/2006/relationships/slideLayout" Target="../slideLayouts/slideLayout1301.xml"/><Relationship Id="rId7" Type="http://schemas.openxmlformats.org/officeDocument/2006/relationships/slideLayout" Target="../slideLayouts/slideLayout1302.xml"/><Relationship Id="rId8" Type="http://schemas.openxmlformats.org/officeDocument/2006/relationships/slideLayout" Target="../slideLayouts/slideLayout1303.xml"/><Relationship Id="rId9" Type="http://schemas.openxmlformats.org/officeDocument/2006/relationships/slideLayout" Target="../slideLayouts/slideLayout1304.xml"/><Relationship Id="rId10" Type="http://schemas.openxmlformats.org/officeDocument/2006/relationships/slideLayout" Target="../slideLayouts/slideLayout1305.xml"/></Relationships>
</file>

<file path=ppt/slideMasters/_rels/slideMaster74.xml.rels><?xml version="1.0" encoding="UTF-8" standalone="yes"?>
<Relationships xmlns="http://schemas.openxmlformats.org/package/2006/relationships"><Relationship Id="rId9" Type="http://schemas.openxmlformats.org/officeDocument/2006/relationships/slideLayout" Target="../slideLayouts/slideLayout1315.xml"/><Relationship Id="rId20" Type="http://schemas.openxmlformats.org/officeDocument/2006/relationships/slideLayout" Target="../slideLayouts/slideLayout1326.xml"/><Relationship Id="rId21" Type="http://schemas.openxmlformats.org/officeDocument/2006/relationships/slideLayout" Target="../slideLayouts/slideLayout1327.xml"/><Relationship Id="rId22" Type="http://schemas.openxmlformats.org/officeDocument/2006/relationships/slideLayout" Target="../slideLayouts/slideLayout1328.xml"/><Relationship Id="rId23" Type="http://schemas.openxmlformats.org/officeDocument/2006/relationships/slideLayout" Target="../slideLayouts/slideLayout1329.xml"/><Relationship Id="rId24" Type="http://schemas.openxmlformats.org/officeDocument/2006/relationships/slideLayout" Target="../slideLayouts/slideLayout1330.xml"/><Relationship Id="rId25" Type="http://schemas.openxmlformats.org/officeDocument/2006/relationships/slideLayout" Target="../slideLayouts/slideLayout1331.xml"/><Relationship Id="rId26" Type="http://schemas.openxmlformats.org/officeDocument/2006/relationships/theme" Target="../theme/theme74.xml"/><Relationship Id="rId27" Type="http://schemas.openxmlformats.org/officeDocument/2006/relationships/image" Target="../media/image5.png"/><Relationship Id="rId10" Type="http://schemas.openxmlformats.org/officeDocument/2006/relationships/slideLayout" Target="../slideLayouts/slideLayout1316.xml"/><Relationship Id="rId11" Type="http://schemas.openxmlformats.org/officeDocument/2006/relationships/slideLayout" Target="../slideLayouts/slideLayout1317.xml"/><Relationship Id="rId12" Type="http://schemas.openxmlformats.org/officeDocument/2006/relationships/slideLayout" Target="../slideLayouts/slideLayout1318.xml"/><Relationship Id="rId13" Type="http://schemas.openxmlformats.org/officeDocument/2006/relationships/slideLayout" Target="../slideLayouts/slideLayout1319.xml"/><Relationship Id="rId14" Type="http://schemas.openxmlformats.org/officeDocument/2006/relationships/slideLayout" Target="../slideLayouts/slideLayout1320.xml"/><Relationship Id="rId15" Type="http://schemas.openxmlformats.org/officeDocument/2006/relationships/slideLayout" Target="../slideLayouts/slideLayout1321.xml"/><Relationship Id="rId16" Type="http://schemas.openxmlformats.org/officeDocument/2006/relationships/slideLayout" Target="../slideLayouts/slideLayout1322.xml"/><Relationship Id="rId17" Type="http://schemas.openxmlformats.org/officeDocument/2006/relationships/slideLayout" Target="../slideLayouts/slideLayout1323.xml"/><Relationship Id="rId18" Type="http://schemas.openxmlformats.org/officeDocument/2006/relationships/slideLayout" Target="../slideLayouts/slideLayout1324.xml"/><Relationship Id="rId19" Type="http://schemas.openxmlformats.org/officeDocument/2006/relationships/slideLayout" Target="../slideLayouts/slideLayout1325.xml"/><Relationship Id="rId1" Type="http://schemas.openxmlformats.org/officeDocument/2006/relationships/slideLayout" Target="../slideLayouts/slideLayout1307.xml"/><Relationship Id="rId2" Type="http://schemas.openxmlformats.org/officeDocument/2006/relationships/slideLayout" Target="../slideLayouts/slideLayout1308.xml"/><Relationship Id="rId3" Type="http://schemas.openxmlformats.org/officeDocument/2006/relationships/slideLayout" Target="../slideLayouts/slideLayout1309.xml"/><Relationship Id="rId4" Type="http://schemas.openxmlformats.org/officeDocument/2006/relationships/slideLayout" Target="../slideLayouts/slideLayout1310.xml"/><Relationship Id="rId5" Type="http://schemas.openxmlformats.org/officeDocument/2006/relationships/slideLayout" Target="../slideLayouts/slideLayout1311.xml"/><Relationship Id="rId6" Type="http://schemas.openxmlformats.org/officeDocument/2006/relationships/slideLayout" Target="../slideLayouts/slideLayout1312.xml"/><Relationship Id="rId7" Type="http://schemas.openxmlformats.org/officeDocument/2006/relationships/slideLayout" Target="../slideLayouts/slideLayout1313.xml"/><Relationship Id="rId8" Type="http://schemas.openxmlformats.org/officeDocument/2006/relationships/slideLayout" Target="../slideLayouts/slideLayout1314.xml"/></Relationships>
</file>

<file path=ppt/slideMasters/_rels/slideMaster75.xml.rels><?xml version="1.0" encoding="UTF-8" standalone="yes"?>
<Relationships xmlns="http://schemas.openxmlformats.org/package/2006/relationships"><Relationship Id="rId9" Type="http://schemas.openxmlformats.org/officeDocument/2006/relationships/slideLayout" Target="../slideLayouts/slideLayout1340.xml"/><Relationship Id="rId20" Type="http://schemas.openxmlformats.org/officeDocument/2006/relationships/slideLayout" Target="../slideLayouts/slideLayout1351.xml"/><Relationship Id="rId21" Type="http://schemas.openxmlformats.org/officeDocument/2006/relationships/slideLayout" Target="../slideLayouts/slideLayout1352.xml"/><Relationship Id="rId22" Type="http://schemas.openxmlformats.org/officeDocument/2006/relationships/slideLayout" Target="../slideLayouts/slideLayout1353.xml"/><Relationship Id="rId23" Type="http://schemas.openxmlformats.org/officeDocument/2006/relationships/slideLayout" Target="../slideLayouts/slideLayout1354.xml"/><Relationship Id="rId24" Type="http://schemas.openxmlformats.org/officeDocument/2006/relationships/slideLayout" Target="../slideLayouts/slideLayout1355.xml"/><Relationship Id="rId25" Type="http://schemas.openxmlformats.org/officeDocument/2006/relationships/slideLayout" Target="../slideLayouts/slideLayout1356.xml"/><Relationship Id="rId26" Type="http://schemas.openxmlformats.org/officeDocument/2006/relationships/theme" Target="../theme/theme75.xml"/><Relationship Id="rId27" Type="http://schemas.openxmlformats.org/officeDocument/2006/relationships/image" Target="../media/image5.png"/><Relationship Id="rId10" Type="http://schemas.openxmlformats.org/officeDocument/2006/relationships/slideLayout" Target="../slideLayouts/slideLayout1341.xml"/><Relationship Id="rId11" Type="http://schemas.openxmlformats.org/officeDocument/2006/relationships/slideLayout" Target="../slideLayouts/slideLayout1342.xml"/><Relationship Id="rId12" Type="http://schemas.openxmlformats.org/officeDocument/2006/relationships/slideLayout" Target="../slideLayouts/slideLayout1343.xml"/><Relationship Id="rId13" Type="http://schemas.openxmlformats.org/officeDocument/2006/relationships/slideLayout" Target="../slideLayouts/slideLayout1344.xml"/><Relationship Id="rId14" Type="http://schemas.openxmlformats.org/officeDocument/2006/relationships/slideLayout" Target="../slideLayouts/slideLayout1345.xml"/><Relationship Id="rId15" Type="http://schemas.openxmlformats.org/officeDocument/2006/relationships/slideLayout" Target="../slideLayouts/slideLayout1346.xml"/><Relationship Id="rId16" Type="http://schemas.openxmlformats.org/officeDocument/2006/relationships/slideLayout" Target="../slideLayouts/slideLayout1347.xml"/><Relationship Id="rId17" Type="http://schemas.openxmlformats.org/officeDocument/2006/relationships/slideLayout" Target="../slideLayouts/slideLayout1348.xml"/><Relationship Id="rId18" Type="http://schemas.openxmlformats.org/officeDocument/2006/relationships/slideLayout" Target="../slideLayouts/slideLayout1349.xml"/><Relationship Id="rId19" Type="http://schemas.openxmlformats.org/officeDocument/2006/relationships/slideLayout" Target="../slideLayouts/slideLayout1350.xml"/><Relationship Id="rId1" Type="http://schemas.openxmlformats.org/officeDocument/2006/relationships/slideLayout" Target="../slideLayouts/slideLayout1332.xml"/><Relationship Id="rId2" Type="http://schemas.openxmlformats.org/officeDocument/2006/relationships/slideLayout" Target="../slideLayouts/slideLayout1333.xml"/><Relationship Id="rId3" Type="http://schemas.openxmlformats.org/officeDocument/2006/relationships/slideLayout" Target="../slideLayouts/slideLayout1334.xml"/><Relationship Id="rId4" Type="http://schemas.openxmlformats.org/officeDocument/2006/relationships/slideLayout" Target="../slideLayouts/slideLayout1335.xml"/><Relationship Id="rId5" Type="http://schemas.openxmlformats.org/officeDocument/2006/relationships/slideLayout" Target="../slideLayouts/slideLayout1336.xml"/><Relationship Id="rId6" Type="http://schemas.openxmlformats.org/officeDocument/2006/relationships/slideLayout" Target="../slideLayouts/slideLayout1337.xml"/><Relationship Id="rId7" Type="http://schemas.openxmlformats.org/officeDocument/2006/relationships/slideLayout" Target="../slideLayouts/slideLayout1338.xml"/><Relationship Id="rId8" Type="http://schemas.openxmlformats.org/officeDocument/2006/relationships/slideLayout" Target="../slideLayouts/slideLayout1339.xml"/></Relationships>
</file>

<file path=ppt/slideMasters/_rels/slideMaster76.xml.rels><?xml version="1.0" encoding="UTF-8" standalone="yes"?>
<Relationships xmlns="http://schemas.openxmlformats.org/package/2006/relationships"><Relationship Id="rId9" Type="http://schemas.openxmlformats.org/officeDocument/2006/relationships/slideLayout" Target="../slideLayouts/slideLayout1365.xml"/><Relationship Id="rId20" Type="http://schemas.openxmlformats.org/officeDocument/2006/relationships/slideLayout" Target="../slideLayouts/slideLayout1376.xml"/><Relationship Id="rId21" Type="http://schemas.openxmlformats.org/officeDocument/2006/relationships/slideLayout" Target="../slideLayouts/slideLayout1377.xml"/><Relationship Id="rId22" Type="http://schemas.openxmlformats.org/officeDocument/2006/relationships/slideLayout" Target="../slideLayouts/slideLayout1378.xml"/><Relationship Id="rId23" Type="http://schemas.openxmlformats.org/officeDocument/2006/relationships/slideLayout" Target="../slideLayouts/slideLayout1379.xml"/><Relationship Id="rId24" Type="http://schemas.openxmlformats.org/officeDocument/2006/relationships/slideLayout" Target="../slideLayouts/slideLayout1380.xml"/><Relationship Id="rId25" Type="http://schemas.openxmlformats.org/officeDocument/2006/relationships/slideLayout" Target="../slideLayouts/slideLayout1381.xml"/><Relationship Id="rId26" Type="http://schemas.openxmlformats.org/officeDocument/2006/relationships/slideLayout" Target="../slideLayouts/slideLayout1382.xml"/><Relationship Id="rId27" Type="http://schemas.openxmlformats.org/officeDocument/2006/relationships/theme" Target="../theme/theme76.xml"/><Relationship Id="rId28" Type="http://schemas.openxmlformats.org/officeDocument/2006/relationships/image" Target="../media/image5.png"/><Relationship Id="rId10" Type="http://schemas.openxmlformats.org/officeDocument/2006/relationships/slideLayout" Target="../slideLayouts/slideLayout1366.xml"/><Relationship Id="rId11" Type="http://schemas.openxmlformats.org/officeDocument/2006/relationships/slideLayout" Target="../slideLayouts/slideLayout1367.xml"/><Relationship Id="rId12" Type="http://schemas.openxmlformats.org/officeDocument/2006/relationships/slideLayout" Target="../slideLayouts/slideLayout1368.xml"/><Relationship Id="rId13" Type="http://schemas.openxmlformats.org/officeDocument/2006/relationships/slideLayout" Target="../slideLayouts/slideLayout1369.xml"/><Relationship Id="rId14" Type="http://schemas.openxmlformats.org/officeDocument/2006/relationships/slideLayout" Target="../slideLayouts/slideLayout1370.xml"/><Relationship Id="rId15" Type="http://schemas.openxmlformats.org/officeDocument/2006/relationships/slideLayout" Target="../slideLayouts/slideLayout1371.xml"/><Relationship Id="rId16" Type="http://schemas.openxmlformats.org/officeDocument/2006/relationships/slideLayout" Target="../slideLayouts/slideLayout1372.xml"/><Relationship Id="rId17" Type="http://schemas.openxmlformats.org/officeDocument/2006/relationships/slideLayout" Target="../slideLayouts/slideLayout1373.xml"/><Relationship Id="rId18" Type="http://schemas.openxmlformats.org/officeDocument/2006/relationships/slideLayout" Target="../slideLayouts/slideLayout1374.xml"/><Relationship Id="rId19" Type="http://schemas.openxmlformats.org/officeDocument/2006/relationships/slideLayout" Target="../slideLayouts/slideLayout1375.xml"/><Relationship Id="rId1" Type="http://schemas.openxmlformats.org/officeDocument/2006/relationships/slideLayout" Target="../slideLayouts/slideLayout1357.xml"/><Relationship Id="rId2" Type="http://schemas.openxmlformats.org/officeDocument/2006/relationships/slideLayout" Target="../slideLayouts/slideLayout1358.xml"/><Relationship Id="rId3" Type="http://schemas.openxmlformats.org/officeDocument/2006/relationships/slideLayout" Target="../slideLayouts/slideLayout1359.xml"/><Relationship Id="rId4" Type="http://schemas.openxmlformats.org/officeDocument/2006/relationships/slideLayout" Target="../slideLayouts/slideLayout1360.xml"/><Relationship Id="rId5" Type="http://schemas.openxmlformats.org/officeDocument/2006/relationships/slideLayout" Target="../slideLayouts/slideLayout1361.xml"/><Relationship Id="rId6" Type="http://schemas.openxmlformats.org/officeDocument/2006/relationships/slideLayout" Target="../slideLayouts/slideLayout1362.xml"/><Relationship Id="rId7" Type="http://schemas.openxmlformats.org/officeDocument/2006/relationships/slideLayout" Target="../slideLayouts/slideLayout1363.xml"/><Relationship Id="rId8" Type="http://schemas.openxmlformats.org/officeDocument/2006/relationships/slideLayout" Target="../slideLayouts/slideLayout1364.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1393.xml"/><Relationship Id="rId12" Type="http://schemas.openxmlformats.org/officeDocument/2006/relationships/theme" Target="../theme/theme77.xml"/><Relationship Id="rId1" Type="http://schemas.openxmlformats.org/officeDocument/2006/relationships/slideLayout" Target="../slideLayouts/slideLayout1383.xml"/><Relationship Id="rId2" Type="http://schemas.openxmlformats.org/officeDocument/2006/relationships/slideLayout" Target="../slideLayouts/slideLayout1384.xml"/><Relationship Id="rId3" Type="http://schemas.openxmlformats.org/officeDocument/2006/relationships/slideLayout" Target="../slideLayouts/slideLayout1385.xml"/><Relationship Id="rId4" Type="http://schemas.openxmlformats.org/officeDocument/2006/relationships/slideLayout" Target="../slideLayouts/slideLayout1386.xml"/><Relationship Id="rId5" Type="http://schemas.openxmlformats.org/officeDocument/2006/relationships/slideLayout" Target="../slideLayouts/slideLayout1387.xml"/><Relationship Id="rId6" Type="http://schemas.openxmlformats.org/officeDocument/2006/relationships/slideLayout" Target="../slideLayouts/slideLayout1388.xml"/><Relationship Id="rId7" Type="http://schemas.openxmlformats.org/officeDocument/2006/relationships/slideLayout" Target="../slideLayouts/slideLayout1389.xml"/><Relationship Id="rId8" Type="http://schemas.openxmlformats.org/officeDocument/2006/relationships/slideLayout" Target="../slideLayouts/slideLayout1390.xml"/><Relationship Id="rId9" Type="http://schemas.openxmlformats.org/officeDocument/2006/relationships/slideLayout" Target="../slideLayouts/slideLayout1391.xml"/><Relationship Id="rId10" Type="http://schemas.openxmlformats.org/officeDocument/2006/relationships/slideLayout" Target="../slideLayouts/slideLayout139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1404.xml"/><Relationship Id="rId12" Type="http://schemas.openxmlformats.org/officeDocument/2006/relationships/theme" Target="../theme/theme78.xml"/><Relationship Id="rId1" Type="http://schemas.openxmlformats.org/officeDocument/2006/relationships/slideLayout" Target="../slideLayouts/slideLayout1394.xml"/><Relationship Id="rId2" Type="http://schemas.openxmlformats.org/officeDocument/2006/relationships/slideLayout" Target="../slideLayouts/slideLayout1395.xml"/><Relationship Id="rId3" Type="http://schemas.openxmlformats.org/officeDocument/2006/relationships/slideLayout" Target="../slideLayouts/slideLayout1396.xml"/><Relationship Id="rId4" Type="http://schemas.openxmlformats.org/officeDocument/2006/relationships/slideLayout" Target="../slideLayouts/slideLayout1397.xml"/><Relationship Id="rId5" Type="http://schemas.openxmlformats.org/officeDocument/2006/relationships/slideLayout" Target="../slideLayouts/slideLayout1398.xml"/><Relationship Id="rId6" Type="http://schemas.openxmlformats.org/officeDocument/2006/relationships/slideLayout" Target="../slideLayouts/slideLayout1399.xml"/><Relationship Id="rId7" Type="http://schemas.openxmlformats.org/officeDocument/2006/relationships/slideLayout" Target="../slideLayouts/slideLayout1400.xml"/><Relationship Id="rId8" Type="http://schemas.openxmlformats.org/officeDocument/2006/relationships/slideLayout" Target="../slideLayouts/slideLayout1401.xml"/><Relationship Id="rId9" Type="http://schemas.openxmlformats.org/officeDocument/2006/relationships/slideLayout" Target="../slideLayouts/slideLayout1402.xml"/><Relationship Id="rId10" Type="http://schemas.openxmlformats.org/officeDocument/2006/relationships/slideLayout" Target="../slideLayouts/slideLayout140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1415.xml"/><Relationship Id="rId12" Type="http://schemas.openxmlformats.org/officeDocument/2006/relationships/slideLayout" Target="../slideLayouts/slideLayout1416.xml"/><Relationship Id="rId13" Type="http://schemas.openxmlformats.org/officeDocument/2006/relationships/slideLayout" Target="../slideLayouts/slideLayout1417.xml"/><Relationship Id="rId14" Type="http://schemas.openxmlformats.org/officeDocument/2006/relationships/slideLayout" Target="../slideLayouts/slideLayout1418.xml"/><Relationship Id="rId15" Type="http://schemas.openxmlformats.org/officeDocument/2006/relationships/theme" Target="../theme/theme79.xml"/><Relationship Id="rId1" Type="http://schemas.openxmlformats.org/officeDocument/2006/relationships/slideLayout" Target="../slideLayouts/slideLayout1405.xml"/><Relationship Id="rId2" Type="http://schemas.openxmlformats.org/officeDocument/2006/relationships/slideLayout" Target="../slideLayouts/slideLayout1406.xml"/><Relationship Id="rId3" Type="http://schemas.openxmlformats.org/officeDocument/2006/relationships/slideLayout" Target="../slideLayouts/slideLayout1407.xml"/><Relationship Id="rId4" Type="http://schemas.openxmlformats.org/officeDocument/2006/relationships/slideLayout" Target="../slideLayouts/slideLayout1408.xml"/><Relationship Id="rId5" Type="http://schemas.openxmlformats.org/officeDocument/2006/relationships/slideLayout" Target="../slideLayouts/slideLayout1409.xml"/><Relationship Id="rId6" Type="http://schemas.openxmlformats.org/officeDocument/2006/relationships/slideLayout" Target="../slideLayouts/slideLayout1410.xml"/><Relationship Id="rId7" Type="http://schemas.openxmlformats.org/officeDocument/2006/relationships/slideLayout" Target="../slideLayouts/slideLayout1411.xml"/><Relationship Id="rId8" Type="http://schemas.openxmlformats.org/officeDocument/2006/relationships/slideLayout" Target="../slideLayouts/slideLayout1412.xml"/><Relationship Id="rId9" Type="http://schemas.openxmlformats.org/officeDocument/2006/relationships/slideLayout" Target="../slideLayouts/slideLayout1413.xml"/><Relationship Id="rId10" Type="http://schemas.openxmlformats.org/officeDocument/2006/relationships/slideLayout" Target="../slideLayouts/slideLayout141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8.xml"/><Relationship Id="rId15" Type="http://schemas.openxmlformats.org/officeDocument/2006/relationships/image" Target="../media/image1.pn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3" Type="http://schemas.openxmlformats.org/officeDocument/2006/relationships/image" Target="../media/image3.jpe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90114" name="Title Placeholder 1"/>
          <p:cNvSpPr>
            <a:spLocks noGrp="1"/>
          </p:cNvSpPr>
          <p:nvPr>
            <p:ph type="title"/>
          </p:nvPr>
        </p:nvSpPr>
        <p:spPr bwMode="auto">
          <a:xfrm>
            <a:off x="457200" y="381000"/>
            <a:ext cx="8229600" cy="1630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15" name="Text Placeholder 2"/>
          <p:cNvSpPr>
            <a:spLocks noGrp="1"/>
          </p:cNvSpPr>
          <p:nvPr>
            <p:ph type="body" idx="1"/>
          </p:nvPr>
        </p:nvSpPr>
        <p:spPr bwMode="auto">
          <a:xfrm>
            <a:off x="457200" y="20574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b="0" i="0">
                <a:solidFill>
                  <a:srgbClr val="595959"/>
                </a:solidFill>
                <a:latin typeface="+mn-lt"/>
                <a:cs typeface="Helvetica"/>
              </a:defRPr>
            </a:lvl1pPr>
          </a:lstStyle>
          <a:p>
            <a:pPr>
              <a:defRPr/>
            </a:pPr>
            <a:fld id="{5264D6DD-1010-45F9-B87A-B37DD0B8CBBD}" type="slidenum">
              <a:rPr lang="en-US"/>
              <a:pPr>
                <a:defRPr/>
              </a:pPr>
              <a:t>‹#›</a:t>
            </a:fld>
            <a:endParaRPr lang="en-US"/>
          </a:p>
        </p:txBody>
      </p:sp>
    </p:spTree>
    <p:extLst>
      <p:ext uri="{BB962C8B-B14F-4D97-AF65-F5344CB8AC3E}">
        <p14:creationId xmlns:p14="http://schemas.microsoft.com/office/powerpoint/2010/main" val="25788535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18" charset="0"/>
        </a:defRPr>
      </a:lvl2pPr>
      <a:lvl3pPr algn="l" rtl="0" eaLnBrk="0" fontAlgn="base" hangingPunct="0">
        <a:spcBef>
          <a:spcPct val="0"/>
        </a:spcBef>
        <a:spcAft>
          <a:spcPct val="0"/>
        </a:spcAft>
        <a:defRPr sz="5400">
          <a:solidFill>
            <a:srgbClr val="9F290F"/>
          </a:solidFill>
          <a:latin typeface="Times" pitchFamily="18" charset="0"/>
        </a:defRPr>
      </a:lvl3pPr>
      <a:lvl4pPr algn="l" rtl="0" eaLnBrk="0" fontAlgn="base" hangingPunct="0">
        <a:spcBef>
          <a:spcPct val="0"/>
        </a:spcBef>
        <a:spcAft>
          <a:spcPct val="0"/>
        </a:spcAft>
        <a:defRPr sz="5400">
          <a:solidFill>
            <a:srgbClr val="9F290F"/>
          </a:solidFill>
          <a:latin typeface="Times" pitchFamily="18" charset="0"/>
        </a:defRPr>
      </a:lvl4pPr>
      <a:lvl5pPr algn="l" rtl="0" eaLnBrk="0" fontAlgn="base" hangingPunct="0">
        <a:spcBef>
          <a:spcPct val="0"/>
        </a:spcBef>
        <a:spcAft>
          <a:spcPct val="0"/>
        </a:spcAft>
        <a:defRPr sz="5400">
          <a:solidFill>
            <a:srgbClr val="9F290F"/>
          </a:solidFill>
          <a:latin typeface="Times" pitchFamily="18" charset="0"/>
        </a:defRPr>
      </a:lvl5pPr>
      <a:lvl6pPr marL="457200" algn="l" rtl="0" fontAlgn="base">
        <a:spcBef>
          <a:spcPct val="0"/>
        </a:spcBef>
        <a:spcAft>
          <a:spcPct val="0"/>
        </a:spcAft>
        <a:defRPr sz="5400">
          <a:solidFill>
            <a:srgbClr val="9F290F"/>
          </a:solidFill>
          <a:latin typeface="Times" pitchFamily="18" charset="0"/>
        </a:defRPr>
      </a:lvl6pPr>
      <a:lvl7pPr marL="914400" algn="l" rtl="0" fontAlgn="base">
        <a:spcBef>
          <a:spcPct val="0"/>
        </a:spcBef>
        <a:spcAft>
          <a:spcPct val="0"/>
        </a:spcAft>
        <a:defRPr sz="5400">
          <a:solidFill>
            <a:srgbClr val="9F290F"/>
          </a:solidFill>
          <a:latin typeface="Times" pitchFamily="18" charset="0"/>
        </a:defRPr>
      </a:lvl7pPr>
      <a:lvl8pPr marL="1371600" algn="l" rtl="0" fontAlgn="base">
        <a:spcBef>
          <a:spcPct val="0"/>
        </a:spcBef>
        <a:spcAft>
          <a:spcPct val="0"/>
        </a:spcAft>
        <a:defRPr sz="5400">
          <a:solidFill>
            <a:srgbClr val="9F290F"/>
          </a:solidFill>
          <a:latin typeface="Times" pitchFamily="18" charset="0"/>
        </a:defRPr>
      </a:lvl8pPr>
      <a:lvl9pPr marL="1828800" algn="l" rtl="0" fontAlgn="base">
        <a:spcBef>
          <a:spcPct val="0"/>
        </a:spcBef>
        <a:spcAft>
          <a:spcPct val="0"/>
        </a:spcAft>
        <a:defRPr sz="5400">
          <a:solidFill>
            <a:srgbClr val="9F290F"/>
          </a:solidFill>
          <a:latin typeface="Times" pitchFamily="1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8546" name="Title Placeholder 1"/>
          <p:cNvSpPr>
            <a:spLocks noGrp="1"/>
          </p:cNvSpPr>
          <p:nvPr>
            <p:ph type="title"/>
          </p:nvPr>
        </p:nvSpPr>
        <p:spPr bwMode="auto">
          <a:xfrm>
            <a:off x="457200" y="381000"/>
            <a:ext cx="8229600" cy="1630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8547" name="Text Placeholder 2"/>
          <p:cNvSpPr>
            <a:spLocks noGrp="1"/>
          </p:cNvSpPr>
          <p:nvPr>
            <p:ph type="body" idx="1"/>
          </p:nvPr>
        </p:nvSpPr>
        <p:spPr bwMode="auto">
          <a:xfrm>
            <a:off x="457200" y="20574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cs typeface="Arial" pitchFamily="34" charset="0"/>
            </a:endParaRPr>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cs typeface="Arial" pitchFamily="34" charset="0"/>
            </a:endParaRPr>
          </a:p>
        </p:txBody>
      </p:sp>
      <p:sp>
        <p:nvSpPr>
          <p:cNvPr id="8" name="Slide Number Placeholder 4"/>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a:solidFill>
                  <a:srgbClr val="595959"/>
                </a:solidFill>
                <a:latin typeface="+mn-lt"/>
                <a:cs typeface="Helvetica"/>
              </a:defRPr>
            </a:lvl1pPr>
          </a:lstStyle>
          <a:p>
            <a:pPr>
              <a:defRPr/>
            </a:pPr>
            <a:fld id="{B622152D-72BB-4242-B245-D2CD9F3DDE7E}" type="slidenum">
              <a:rPr lang="en-US"/>
              <a:pPr>
                <a:defRPr/>
              </a:pPr>
              <a:t>‹#›</a:t>
            </a:fld>
            <a:endParaRPr lang="en-US"/>
          </a:p>
        </p:txBody>
      </p:sp>
    </p:spTree>
    <p:extLst>
      <p:ext uri="{BB962C8B-B14F-4D97-AF65-F5344CB8AC3E}">
        <p14:creationId xmlns:p14="http://schemas.microsoft.com/office/powerpoint/2010/main" val="1566903917"/>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28" charset="0"/>
        </a:defRPr>
      </a:lvl2pPr>
      <a:lvl3pPr algn="l" rtl="0" eaLnBrk="0" fontAlgn="base" hangingPunct="0">
        <a:spcBef>
          <a:spcPct val="0"/>
        </a:spcBef>
        <a:spcAft>
          <a:spcPct val="0"/>
        </a:spcAft>
        <a:defRPr sz="5400">
          <a:solidFill>
            <a:srgbClr val="9F290F"/>
          </a:solidFill>
          <a:latin typeface="Times" pitchFamily="28" charset="0"/>
        </a:defRPr>
      </a:lvl3pPr>
      <a:lvl4pPr algn="l" rtl="0" eaLnBrk="0" fontAlgn="base" hangingPunct="0">
        <a:spcBef>
          <a:spcPct val="0"/>
        </a:spcBef>
        <a:spcAft>
          <a:spcPct val="0"/>
        </a:spcAft>
        <a:defRPr sz="5400">
          <a:solidFill>
            <a:srgbClr val="9F290F"/>
          </a:solidFill>
          <a:latin typeface="Times" pitchFamily="28" charset="0"/>
        </a:defRPr>
      </a:lvl4pPr>
      <a:lvl5pPr algn="l" rtl="0" eaLnBrk="0" fontAlgn="base" hangingPunct="0">
        <a:spcBef>
          <a:spcPct val="0"/>
        </a:spcBef>
        <a:spcAft>
          <a:spcPct val="0"/>
        </a:spcAft>
        <a:defRPr sz="5400">
          <a:solidFill>
            <a:srgbClr val="9F290F"/>
          </a:solidFill>
          <a:latin typeface="Times" pitchFamily="28" charset="0"/>
        </a:defRPr>
      </a:lvl5pPr>
      <a:lvl6pPr marL="457200" algn="l" rtl="0" fontAlgn="base">
        <a:spcBef>
          <a:spcPct val="0"/>
        </a:spcBef>
        <a:spcAft>
          <a:spcPct val="0"/>
        </a:spcAft>
        <a:defRPr sz="5400">
          <a:solidFill>
            <a:srgbClr val="9F290F"/>
          </a:solidFill>
          <a:latin typeface="Times" pitchFamily="28" charset="0"/>
        </a:defRPr>
      </a:lvl6pPr>
      <a:lvl7pPr marL="914400" algn="l" rtl="0" fontAlgn="base">
        <a:spcBef>
          <a:spcPct val="0"/>
        </a:spcBef>
        <a:spcAft>
          <a:spcPct val="0"/>
        </a:spcAft>
        <a:defRPr sz="5400">
          <a:solidFill>
            <a:srgbClr val="9F290F"/>
          </a:solidFill>
          <a:latin typeface="Times" pitchFamily="28" charset="0"/>
        </a:defRPr>
      </a:lvl7pPr>
      <a:lvl8pPr marL="1371600" algn="l" rtl="0" fontAlgn="base">
        <a:spcBef>
          <a:spcPct val="0"/>
        </a:spcBef>
        <a:spcAft>
          <a:spcPct val="0"/>
        </a:spcAft>
        <a:defRPr sz="5400">
          <a:solidFill>
            <a:srgbClr val="9F290F"/>
          </a:solidFill>
          <a:latin typeface="Times" pitchFamily="28" charset="0"/>
        </a:defRPr>
      </a:lvl8pPr>
      <a:lvl9pPr marL="1828800" algn="l" rtl="0" fontAlgn="base">
        <a:spcBef>
          <a:spcPct val="0"/>
        </a:spcBef>
        <a:spcAft>
          <a:spcPct val="0"/>
        </a:spcAft>
        <a:defRPr sz="5400">
          <a:solidFill>
            <a:srgbClr val="9F290F"/>
          </a:solidFill>
          <a:latin typeface="Times" pitchFamily="2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1097674032"/>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 id="2147484710" r:id="rId12"/>
    <p:sldLayoutId id="2147484711"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1075"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solidFill>
                  <a:srgbClr val="000000"/>
                </a:solidFill>
                <a:latin typeface="Calibri" panose="020F0502020204030204" pitchFamily="34" charset="0"/>
              </a:defRPr>
            </a:lvl1pPr>
          </a:lstStyle>
          <a:p>
            <a:pPr fontAlgn="base">
              <a:spcAft>
                <a:spcPct val="0"/>
              </a:spcAft>
              <a:defRPr/>
            </a:pPr>
            <a:fld id="{222E7BEF-3367-4A06-9FF4-C0F4547E2C76}" type="slidenum">
              <a:rPr lang="en-US">
                <a:cs typeface="Arial" pitchFamily="34" charset="0"/>
              </a:rPr>
              <a:pPr fontAlgn="base">
                <a:spcAft>
                  <a:spcPct val="0"/>
                </a:spcAft>
                <a:defRPr/>
              </a:pPr>
              <a:t>‹#›</a:t>
            </a:fld>
            <a:endParaRPr lang="en-US">
              <a:cs typeface="Arial" pitchFamily="34" charset="0"/>
            </a:endParaRPr>
          </a:p>
        </p:txBody>
      </p:sp>
    </p:spTree>
    <p:extLst>
      <p:ext uri="{BB962C8B-B14F-4D97-AF65-F5344CB8AC3E}">
        <p14:creationId xmlns:p14="http://schemas.microsoft.com/office/powerpoint/2010/main" val="255735274"/>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1075"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solidFill>
                  <a:srgbClr val="000000"/>
                </a:solidFill>
                <a:latin typeface="Calibri" panose="020F0502020204030204" pitchFamily="34" charset="0"/>
              </a:defRPr>
            </a:lvl1pPr>
          </a:lstStyle>
          <a:p>
            <a:pPr fontAlgn="base">
              <a:spcAft>
                <a:spcPct val="0"/>
              </a:spcAft>
              <a:defRPr/>
            </a:pPr>
            <a:fld id="{222E7BEF-3367-4A06-9FF4-C0F4547E2C76}" type="slidenum">
              <a:rPr lang="en-US">
                <a:cs typeface="Arial" pitchFamily="34" charset="0"/>
              </a:rPr>
              <a:pPr fontAlgn="base">
                <a:spcAft>
                  <a:spcPct val="0"/>
                </a:spcAft>
                <a:defRPr/>
              </a:pPr>
              <a:t>‹#›</a:t>
            </a:fld>
            <a:endParaRPr lang="en-US">
              <a:cs typeface="Arial" pitchFamily="34" charset="0"/>
            </a:endParaRPr>
          </a:p>
        </p:txBody>
      </p:sp>
    </p:spTree>
    <p:extLst>
      <p:ext uri="{BB962C8B-B14F-4D97-AF65-F5344CB8AC3E}">
        <p14:creationId xmlns:p14="http://schemas.microsoft.com/office/powerpoint/2010/main" val="3157586840"/>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 id="2147484751" r:id="rId12"/>
    <p:sldLayoutId id="2147484752"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90321946"/>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 id="2147484831"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1075"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solidFill>
                  <a:srgbClr val="000000"/>
                </a:solidFill>
                <a:latin typeface="Calibri" panose="020F0502020204030204" pitchFamily="34" charset="0"/>
              </a:defRPr>
            </a:lvl1pPr>
          </a:lstStyle>
          <a:p>
            <a:pPr fontAlgn="base">
              <a:spcAft>
                <a:spcPct val="0"/>
              </a:spcAft>
              <a:defRPr/>
            </a:pPr>
            <a:fld id="{222E7BEF-3367-4A06-9FF4-C0F4547E2C76}" type="slidenum">
              <a:rPr lang="en-US">
                <a:cs typeface="Arial" pitchFamily="34" charset="0"/>
              </a:rPr>
              <a:pPr fontAlgn="base">
                <a:spcAft>
                  <a:spcPct val="0"/>
                </a:spcAft>
                <a:defRPr/>
              </a:pPr>
              <a:t>‹#›</a:t>
            </a:fld>
            <a:endParaRPr lang="en-US">
              <a:cs typeface="Arial" pitchFamily="34" charset="0"/>
            </a:endParaRPr>
          </a:p>
        </p:txBody>
      </p:sp>
    </p:spTree>
    <p:extLst>
      <p:ext uri="{BB962C8B-B14F-4D97-AF65-F5344CB8AC3E}">
        <p14:creationId xmlns:p14="http://schemas.microsoft.com/office/powerpoint/2010/main" val="2147321880"/>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2637038929"/>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 id="2147484977" r:id="rId12"/>
    <p:sldLayoutId id="2147484978"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1433335207"/>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 id="2147484991" r:id="rId12"/>
    <p:sldLayoutId id="2147484992"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1075"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solidFill>
                  <a:srgbClr val="000000"/>
                </a:solidFill>
                <a:latin typeface="Calibri" panose="020F0502020204030204" pitchFamily="34" charset="0"/>
              </a:defRPr>
            </a:lvl1pPr>
          </a:lstStyle>
          <a:p>
            <a:pPr fontAlgn="base">
              <a:spcAft>
                <a:spcPct val="0"/>
              </a:spcAft>
              <a:defRPr/>
            </a:pPr>
            <a:fld id="{E5D0EAF3-D507-4C77-B6AD-A7E7AB92E81B}" type="slidenum">
              <a:rPr lang="en-US"/>
              <a:pPr fontAlgn="base">
                <a:spcAft>
                  <a:spcPct val="0"/>
                </a:spcAft>
                <a:defRPr/>
              </a:pPr>
              <a:t>‹#›</a:t>
            </a:fld>
            <a:endParaRPr lang="en-US"/>
          </a:p>
        </p:txBody>
      </p:sp>
    </p:spTree>
    <p:extLst>
      <p:ext uri="{BB962C8B-B14F-4D97-AF65-F5344CB8AC3E}">
        <p14:creationId xmlns:p14="http://schemas.microsoft.com/office/powerpoint/2010/main" val="1734132414"/>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 id="2147485018" r:id="rId12"/>
    <p:sldLayoutId id="2147485019"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4019633098"/>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3352800"/>
            <a:ext cx="82296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a:t>
            </a:r>
          </a:p>
        </p:txBody>
      </p:sp>
    </p:spTree>
    <p:extLst>
      <p:ext uri="{BB962C8B-B14F-4D97-AF65-F5344CB8AC3E}">
        <p14:creationId xmlns:p14="http://schemas.microsoft.com/office/powerpoint/2010/main" val="19594786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xmlns:p14="http://schemas.microsoft.com/office/powerpoint/2010/main">
    <p:fade/>
  </p:transitio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cs typeface="Arial" charset="0"/>
        </a:defRPr>
      </a:lvl2pPr>
      <a:lvl3pPr algn="ctr" rtl="0" eaLnBrk="0" fontAlgn="base" hangingPunct="0">
        <a:spcBef>
          <a:spcPct val="0"/>
        </a:spcBef>
        <a:spcAft>
          <a:spcPct val="0"/>
        </a:spcAft>
        <a:defRPr sz="5400">
          <a:solidFill>
            <a:srgbClr val="B00B00"/>
          </a:solidFill>
          <a:latin typeface="Calibri" pitchFamily="34" charset="0"/>
          <a:cs typeface="Arial" charset="0"/>
        </a:defRPr>
      </a:lvl3pPr>
      <a:lvl4pPr algn="ctr" rtl="0" eaLnBrk="0" fontAlgn="base" hangingPunct="0">
        <a:spcBef>
          <a:spcPct val="0"/>
        </a:spcBef>
        <a:spcAft>
          <a:spcPct val="0"/>
        </a:spcAft>
        <a:defRPr sz="5400">
          <a:solidFill>
            <a:srgbClr val="B00B00"/>
          </a:solidFill>
          <a:latin typeface="Calibri" pitchFamily="34" charset="0"/>
          <a:cs typeface="Arial" charset="0"/>
        </a:defRPr>
      </a:lvl4pPr>
      <a:lvl5pPr algn="ctr" rtl="0" eaLnBrk="0" fontAlgn="base" hangingPunct="0">
        <a:spcBef>
          <a:spcPct val="0"/>
        </a:spcBef>
        <a:spcAft>
          <a:spcPct val="0"/>
        </a:spcAft>
        <a:defRPr sz="5400">
          <a:solidFill>
            <a:srgbClr val="B00B00"/>
          </a:solidFill>
          <a:latin typeface="Calibri" pitchFamily="34" charset="0"/>
          <a:cs typeface="Arial" charset="0"/>
        </a:defRPr>
      </a:lvl5pPr>
      <a:lvl6pPr marL="457200" algn="ctr" rtl="0" fontAlgn="base">
        <a:spcBef>
          <a:spcPct val="0"/>
        </a:spcBef>
        <a:spcAft>
          <a:spcPct val="0"/>
        </a:spcAft>
        <a:defRPr sz="5400">
          <a:solidFill>
            <a:srgbClr val="B00B00"/>
          </a:solidFill>
          <a:latin typeface="Calibri" pitchFamily="34" charset="0"/>
          <a:cs typeface="Arial" charset="0"/>
        </a:defRPr>
      </a:lvl6pPr>
      <a:lvl7pPr marL="914400" algn="ctr" rtl="0" fontAlgn="base">
        <a:spcBef>
          <a:spcPct val="0"/>
        </a:spcBef>
        <a:spcAft>
          <a:spcPct val="0"/>
        </a:spcAft>
        <a:defRPr sz="5400">
          <a:solidFill>
            <a:srgbClr val="B00B00"/>
          </a:solidFill>
          <a:latin typeface="Calibri" pitchFamily="34" charset="0"/>
          <a:cs typeface="Arial" charset="0"/>
        </a:defRPr>
      </a:lvl7pPr>
      <a:lvl8pPr marL="1371600" algn="ctr" rtl="0" fontAlgn="base">
        <a:spcBef>
          <a:spcPct val="0"/>
        </a:spcBef>
        <a:spcAft>
          <a:spcPct val="0"/>
        </a:spcAft>
        <a:defRPr sz="5400">
          <a:solidFill>
            <a:srgbClr val="B00B00"/>
          </a:solidFill>
          <a:latin typeface="Calibri" pitchFamily="34" charset="0"/>
          <a:cs typeface="Arial" charset="0"/>
        </a:defRPr>
      </a:lvl8pPr>
      <a:lvl9pPr marL="1828800" algn="ctr" rtl="0" fontAlgn="base">
        <a:spcBef>
          <a:spcPct val="0"/>
        </a:spcBef>
        <a:spcAft>
          <a:spcPct val="0"/>
        </a:spcAft>
        <a:defRPr sz="5400">
          <a:solidFill>
            <a:srgbClr val="B00B00"/>
          </a:solidFill>
          <a:latin typeface="Calibri" pitchFamily="34" charset="0"/>
          <a:cs typeface="Arial" charset="0"/>
        </a:defRPr>
      </a:lvl9pPr>
    </p:titleStyle>
    <p:bodyStyle>
      <a:lvl1pPr marL="342900" indent="-342900" algn="ctr" rtl="0" eaLnBrk="0" fontAlgn="base" hangingPunct="0">
        <a:spcBef>
          <a:spcPct val="20000"/>
        </a:spcBef>
        <a:spcAft>
          <a:spcPct val="0"/>
        </a:spcAft>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817612425"/>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 id="2147485046" r:id="rId12"/>
    <p:sldLayoutId id="2147485047"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19050" y="811213"/>
            <a:ext cx="910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4"/>
          <p:cNvSpPr>
            <a:spLocks noGrp="1" noChangeArrowheads="1"/>
          </p:cNvSpPr>
          <p:nvPr>
            <p:ph type="body" idx="1"/>
          </p:nvPr>
        </p:nvSpPr>
        <p:spPr bwMode="auto">
          <a:xfrm>
            <a:off x="950913" y="1851025"/>
            <a:ext cx="7797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0" name="Rectangle 8"/>
          <p:cNvSpPr>
            <a:spLocks noGrp="1" noChangeArrowheads="1"/>
          </p:cNvSpPr>
          <p:nvPr>
            <p:ph type="sldNum" sz="quarter" idx="4"/>
          </p:nvPr>
        </p:nvSpPr>
        <p:spPr bwMode="auto">
          <a:xfrm>
            <a:off x="68580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724D8E-07BA-9848-827E-C3638DC5C962}" type="slidenum">
              <a:rPr lang="en-US">
                <a:solidFill>
                  <a:srgbClr val="911E08"/>
                </a:solidFill>
                <a:latin typeface="Arial" charset="0"/>
                <a:ea typeface="ＭＳ Ｐゴシック" charset="0"/>
                <a:cs typeface="ＭＳ Ｐゴシック" charset="0"/>
              </a:rPr>
              <a:pPr fontAlgn="base">
                <a:spcBef>
                  <a:spcPct val="0"/>
                </a:spcBef>
                <a:spcAft>
                  <a:spcPct val="0"/>
                </a:spcAft>
              </a:pPr>
              <a:t>‹#›</a:t>
            </a:fld>
            <a:endParaRPr lang="en-US">
              <a:solidFill>
                <a:srgbClr val="911E0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8758376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rtl="0" eaLnBrk="0" fontAlgn="base" hangingPunct="0">
        <a:spcBef>
          <a:spcPct val="0"/>
        </a:spcBef>
        <a:spcAft>
          <a:spcPct val="0"/>
        </a:spcAft>
        <a:defRPr sz="5400">
          <a:solidFill>
            <a:schemeClr val="tx1"/>
          </a:solidFill>
          <a:latin typeface="Arial" charset="0"/>
          <a:ea typeface="ＭＳ Ｐゴシック" charset="0"/>
          <a:cs typeface="Arial" charset="0"/>
        </a:defRPr>
      </a:lvl1pPr>
      <a:lvl2pPr algn="ctr" rtl="0" eaLnBrk="0" fontAlgn="base" hangingPunct="0">
        <a:spcBef>
          <a:spcPct val="0"/>
        </a:spcBef>
        <a:spcAft>
          <a:spcPct val="0"/>
        </a:spcAft>
        <a:defRPr sz="5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5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5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5400">
          <a:solidFill>
            <a:schemeClr val="tx1"/>
          </a:solidFill>
          <a:latin typeface="Arial" charset="0"/>
          <a:ea typeface="ＭＳ Ｐゴシック" charset="0"/>
          <a:cs typeface="Arial" charset="0"/>
        </a:defRPr>
      </a:lvl5pPr>
      <a:lvl6pPr marL="457200" algn="l" rtl="0" fontAlgn="base">
        <a:spcBef>
          <a:spcPct val="0"/>
        </a:spcBef>
        <a:spcAft>
          <a:spcPct val="0"/>
        </a:spcAft>
        <a:defRPr sz="5400">
          <a:solidFill>
            <a:srgbClr val="9F290F"/>
          </a:solidFill>
          <a:latin typeface="Times" pitchFamily="18" charset="0"/>
        </a:defRPr>
      </a:lvl6pPr>
      <a:lvl7pPr marL="914400" algn="l" rtl="0" fontAlgn="base">
        <a:spcBef>
          <a:spcPct val="0"/>
        </a:spcBef>
        <a:spcAft>
          <a:spcPct val="0"/>
        </a:spcAft>
        <a:defRPr sz="5400">
          <a:solidFill>
            <a:srgbClr val="9F290F"/>
          </a:solidFill>
          <a:latin typeface="Times" pitchFamily="18" charset="0"/>
        </a:defRPr>
      </a:lvl7pPr>
      <a:lvl8pPr marL="1371600" algn="l" rtl="0" fontAlgn="base">
        <a:spcBef>
          <a:spcPct val="0"/>
        </a:spcBef>
        <a:spcAft>
          <a:spcPct val="0"/>
        </a:spcAft>
        <a:defRPr sz="5400">
          <a:solidFill>
            <a:srgbClr val="9F290F"/>
          </a:solidFill>
          <a:latin typeface="Times" pitchFamily="18" charset="0"/>
        </a:defRPr>
      </a:lvl8pPr>
      <a:lvl9pPr marL="1828800" algn="l" rtl="0" fontAlgn="base">
        <a:spcBef>
          <a:spcPct val="0"/>
        </a:spcBef>
        <a:spcAft>
          <a:spcPct val="0"/>
        </a:spcAft>
        <a:defRPr sz="5400">
          <a:solidFill>
            <a:srgbClr val="9F290F"/>
          </a:solidFill>
          <a:latin typeface="Times"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sz="3200">
          <a:solidFill>
            <a:schemeClr val="tx2"/>
          </a:solidFill>
          <a:latin typeface="Arial" charset="0"/>
          <a:ea typeface="ＭＳ Ｐゴシック" charset="0"/>
          <a:cs typeface="Arial" charset="0"/>
        </a:defRPr>
      </a:lvl1pPr>
      <a:lvl2pPr marL="742950" indent="-285750" algn="l" rtl="0" eaLnBrk="0" fontAlgn="base" hangingPunct="0">
        <a:spcBef>
          <a:spcPct val="20000"/>
        </a:spcBef>
        <a:spcAft>
          <a:spcPct val="0"/>
        </a:spcAft>
        <a:buClr>
          <a:schemeClr val="accent1"/>
        </a:buClr>
        <a:buFont typeface="Arial" charset="0"/>
        <a:buChar char="–"/>
        <a:defRPr sz="2800">
          <a:solidFill>
            <a:schemeClr val="tx2"/>
          </a:solidFill>
          <a:latin typeface="Arial" charset="0"/>
          <a:ea typeface="Arial" charset="0"/>
          <a:cs typeface="Arial" charset="0"/>
        </a:defRPr>
      </a:lvl2pPr>
      <a:lvl3pPr marL="1143000" indent="-228600" algn="l" rtl="0" eaLnBrk="0" fontAlgn="base" hangingPunct="0">
        <a:spcBef>
          <a:spcPct val="20000"/>
        </a:spcBef>
        <a:spcAft>
          <a:spcPct val="0"/>
        </a:spcAft>
        <a:buClr>
          <a:schemeClr val="accent1"/>
        </a:buClr>
        <a:buFont typeface="Arial" charset="0"/>
        <a:buChar char="•"/>
        <a:defRPr sz="2400">
          <a:solidFill>
            <a:schemeClr val="tx2"/>
          </a:solidFill>
          <a:latin typeface="Arial" charset="0"/>
          <a:ea typeface="Arial" charset="0"/>
          <a:cs typeface="Arial" charset="0"/>
        </a:defRPr>
      </a:lvl3pPr>
      <a:lvl4pPr marL="1600200" indent="-228600" algn="l" rtl="0" eaLnBrk="0" fontAlgn="base" hangingPunct="0">
        <a:spcBef>
          <a:spcPct val="20000"/>
        </a:spcBef>
        <a:spcAft>
          <a:spcPct val="0"/>
        </a:spcAft>
        <a:buClr>
          <a:schemeClr val="accent1"/>
        </a:buClr>
        <a:buFont typeface="Arial" charset="0"/>
        <a:buChar char="–"/>
        <a:defRPr sz="2000">
          <a:solidFill>
            <a:schemeClr val="tx2"/>
          </a:solidFill>
          <a:latin typeface="Arial" charset="0"/>
          <a:ea typeface="Arial" charset="0"/>
          <a:cs typeface="Arial" charset="0"/>
        </a:defRPr>
      </a:lvl4pPr>
      <a:lvl5pPr marL="2057400" indent="-228600" algn="l" rtl="0" eaLnBrk="0" fontAlgn="base" hangingPunct="0">
        <a:spcBef>
          <a:spcPct val="20000"/>
        </a:spcBef>
        <a:spcAft>
          <a:spcPct val="0"/>
        </a:spcAft>
        <a:buClr>
          <a:schemeClr val="accent1"/>
        </a:buClr>
        <a:buFont typeface="Arial" charset="0"/>
        <a:buChar char="»"/>
        <a:defRPr sz="2000">
          <a:solidFill>
            <a:schemeClr val="tx2"/>
          </a:solidFill>
          <a:latin typeface="Arial" charset="0"/>
          <a:ea typeface="Arial" charset="0"/>
          <a:cs typeface="Arial" charset="0"/>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3481312034"/>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 id="2147485110" r:id="rId14"/>
    <p:sldLayoutId id="2147485111" r:id="rId15"/>
    <p:sldLayoutId id="2147485112" r:id="rId16"/>
    <p:sldLayoutId id="2147485113" r:id="rId17"/>
    <p:sldLayoutId id="2147485114" r:id="rId18"/>
    <p:sldLayoutId id="2147485115" r:id="rId19"/>
    <p:sldLayoutId id="2147485116" r:id="rId20"/>
    <p:sldLayoutId id="2147485117" r:id="rId21"/>
    <p:sldLayoutId id="2147485118" r:id="rId22"/>
    <p:sldLayoutId id="2147485119" r:id="rId23"/>
    <p:sldLayoutId id="2147485120" r:id="rId24"/>
    <p:sldLayoutId id="2147485122"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317488134"/>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 id="2147485135" r:id="rId12"/>
    <p:sldLayoutId id="2147485136" r:id="rId13"/>
    <p:sldLayoutId id="2147485137" r:id="rId14"/>
    <p:sldLayoutId id="2147485138" r:id="rId15"/>
    <p:sldLayoutId id="2147485139" r:id="rId16"/>
    <p:sldLayoutId id="2147485140" r:id="rId17"/>
    <p:sldLayoutId id="2147485141" r:id="rId18"/>
    <p:sldLayoutId id="2147485142" r:id="rId19"/>
    <p:sldLayoutId id="2147485143" r:id="rId20"/>
    <p:sldLayoutId id="2147485144" r:id="rId21"/>
    <p:sldLayoutId id="2147485145" r:id="rId22"/>
    <p:sldLayoutId id="2147485146" r:id="rId23"/>
    <p:sldLayoutId id="2147485147" r:id="rId24"/>
    <p:sldLayoutId id="2147485148"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418920303"/>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 id="2147485162" r:id="rId13"/>
    <p:sldLayoutId id="2147485163" r:id="rId14"/>
    <p:sldLayoutId id="2147485164" r:id="rId15"/>
    <p:sldLayoutId id="2147485165" r:id="rId16"/>
    <p:sldLayoutId id="2147485166" r:id="rId17"/>
    <p:sldLayoutId id="2147485167" r:id="rId18"/>
    <p:sldLayoutId id="2147485168" r:id="rId19"/>
    <p:sldLayoutId id="2147485169" r:id="rId20"/>
    <p:sldLayoutId id="2147485170" r:id="rId21"/>
    <p:sldLayoutId id="2147485171" r:id="rId22"/>
    <p:sldLayoutId id="2147485172" r:id="rId23"/>
    <p:sldLayoutId id="2147485173" r:id="rId24"/>
    <p:sldLayoutId id="2147485174" r:id="rId25"/>
    <p:sldLayoutId id="2147485175"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3578536508"/>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 id="2147485232" r:id="rId13"/>
    <p:sldLayoutId id="2147485233" r:id="rId14"/>
    <p:sldLayoutId id="2147485234" r:id="rId15"/>
    <p:sldLayoutId id="2147485235" r:id="rId16"/>
    <p:sldLayoutId id="2147485236" r:id="rId17"/>
    <p:sldLayoutId id="2147485237" r:id="rId18"/>
    <p:sldLayoutId id="2147485238" r:id="rId19"/>
    <p:sldLayoutId id="2147485239" r:id="rId20"/>
    <p:sldLayoutId id="2147485240" r:id="rId21"/>
    <p:sldLayoutId id="2147485241" r:id="rId22"/>
    <p:sldLayoutId id="2147485242" r:id="rId23"/>
    <p:sldLayoutId id="2147485243" r:id="rId24"/>
    <p:sldLayoutId id="2147485244" r:id="rId25"/>
    <p:sldLayoutId id="2147485245"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4141872529"/>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 id="2147485275" r:id="rId12"/>
    <p:sldLayoutId id="2147485276" r:id="rId13"/>
    <p:sldLayoutId id="2147485277" r:id="rId14"/>
    <p:sldLayoutId id="2147485278" r:id="rId15"/>
    <p:sldLayoutId id="2147485279" r:id="rId16"/>
    <p:sldLayoutId id="2147485280" r:id="rId17"/>
    <p:sldLayoutId id="2147485281" r:id="rId18"/>
    <p:sldLayoutId id="2147485282" r:id="rId19"/>
    <p:sldLayoutId id="2147485283" r:id="rId20"/>
    <p:sldLayoutId id="2147485284" r:id="rId21"/>
    <p:sldLayoutId id="2147485285" r:id="rId22"/>
    <p:sldLayoutId id="2147485286" r:id="rId23"/>
    <p:sldLayoutId id="2147485287" r:id="rId24"/>
    <p:sldLayoutId id="2147485288" r:id="rId25"/>
    <p:sldLayoutId id="2147485289"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936901616"/>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 id="2147485314" r:id="rId24"/>
    <p:sldLayoutId id="2147485315" r:id="rId25"/>
    <p:sldLayoutId id="2147485316"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094543"/>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58" r:id="rId12"/>
    <p:sldLayoutId id="2147485359" r:id="rId13"/>
    <p:sldLayoutId id="2147485360" r:id="rId14"/>
    <p:sldLayoutId id="2147485361" r:id="rId15"/>
    <p:sldLayoutId id="2147485362" r:id="rId16"/>
    <p:sldLayoutId id="2147485363" r:id="rId17"/>
    <p:sldLayoutId id="2147485364" r:id="rId18"/>
    <p:sldLayoutId id="2147485365" r:id="rId19"/>
    <p:sldLayoutId id="2147485366" r:id="rId20"/>
    <p:sldLayoutId id="2147485367" r:id="rId21"/>
    <p:sldLayoutId id="2147485368" r:id="rId22"/>
    <p:sldLayoutId id="2147485369" r:id="rId23"/>
    <p:sldLayoutId id="2147485370" r:id="rId24"/>
    <p:sldLayoutId id="2147485372"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4691A7CC-99BB-45A2-AEF6-4E7058B78CCA}" type="slidenum">
              <a:rPr lang="en-US">
                <a:solidFill>
                  <a:srgbClr val="000000"/>
                </a:solidFill>
                <a:latin typeface="Arial"/>
              </a:rPr>
              <a:pPr fontAlgn="base">
                <a:spcBef>
                  <a:spcPct val="0"/>
                </a:spcBef>
                <a:spcAft>
                  <a:spcPct val="0"/>
                </a:spcAft>
                <a:defRPr/>
              </a:pPr>
              <a:t>‹#›</a:t>
            </a:fld>
            <a:endParaRPr lang="en-US">
              <a:solidFill>
                <a:srgbClr val="000000"/>
              </a:solidFill>
              <a:latin typeface="Arial"/>
            </a:endParaRPr>
          </a:p>
        </p:txBody>
      </p:sp>
    </p:spTree>
    <p:extLst>
      <p:ext uri="{BB962C8B-B14F-4D97-AF65-F5344CB8AC3E}">
        <p14:creationId xmlns:p14="http://schemas.microsoft.com/office/powerpoint/2010/main" val="1438081187"/>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79874" name="Title Placeholder 1"/>
          <p:cNvSpPr>
            <a:spLocks noGrp="1"/>
          </p:cNvSpPr>
          <p:nvPr>
            <p:ph type="title"/>
          </p:nvPr>
        </p:nvSpPr>
        <p:spPr bwMode="auto">
          <a:xfrm>
            <a:off x="457200" y="381000"/>
            <a:ext cx="8229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5" name="Text Placeholder 2"/>
          <p:cNvSpPr>
            <a:spLocks noGrp="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buClrTx/>
              <a:buFontTx/>
              <a:buNone/>
              <a:defRPr sz="1800">
                <a:solidFill>
                  <a:schemeClr val="tx1"/>
                </a:solidFill>
                <a:latin typeface="+mn-lt"/>
              </a:defRPr>
            </a:lvl1pPr>
          </a:lstStyle>
          <a:p>
            <a:pPr>
              <a:defRPr/>
            </a:pPr>
            <a:endParaRPr lang="en-US">
              <a:solidFill>
                <a:srgbClr val="911E08"/>
              </a:solidFill>
              <a:cs typeface="Arial" pitchFamily="34" charset="0"/>
            </a:endParaRPr>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buClrTx/>
              <a:buFontTx/>
              <a:buNone/>
              <a:defRPr sz="1800">
                <a:solidFill>
                  <a:schemeClr val="tx1"/>
                </a:solidFill>
                <a:latin typeface="+mn-lt"/>
              </a:defRPr>
            </a:lvl1pPr>
          </a:lstStyle>
          <a:p>
            <a:pPr>
              <a:defRPr/>
            </a:pPr>
            <a:endParaRPr lang="en-US">
              <a:solidFill>
                <a:srgbClr val="911E08"/>
              </a:solidFill>
              <a:cs typeface="Arial" pitchFamily="34" charset="0"/>
            </a:endParaRPr>
          </a:p>
        </p:txBody>
      </p:sp>
      <p:sp>
        <p:nvSpPr>
          <p:cNvPr id="8" name="Slide Number Placeholder 4"/>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a:solidFill>
                  <a:srgbClr val="595959"/>
                </a:solidFill>
                <a:latin typeface="+mn-lt"/>
                <a:cs typeface="Helvetica"/>
              </a:defRPr>
            </a:lvl1pPr>
          </a:lstStyle>
          <a:p>
            <a:pPr>
              <a:defRPr/>
            </a:pPr>
            <a:fld id="{B3AD50B3-AB9C-42D9-BAF1-1AAA21A8FB17}" type="slidenum">
              <a:rPr lang="en-US"/>
              <a:pPr>
                <a:defRPr/>
              </a:pPr>
              <a:t>‹#›</a:t>
            </a:fld>
            <a:endParaRPr lang="en-US"/>
          </a:p>
        </p:txBody>
      </p:sp>
    </p:spTree>
    <p:extLst>
      <p:ext uri="{BB962C8B-B14F-4D97-AF65-F5344CB8AC3E}">
        <p14:creationId xmlns:p14="http://schemas.microsoft.com/office/powerpoint/2010/main" val="136592201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28" charset="0"/>
        </a:defRPr>
      </a:lvl2pPr>
      <a:lvl3pPr algn="l" rtl="0" eaLnBrk="0" fontAlgn="base" hangingPunct="0">
        <a:spcBef>
          <a:spcPct val="0"/>
        </a:spcBef>
        <a:spcAft>
          <a:spcPct val="0"/>
        </a:spcAft>
        <a:defRPr sz="5400">
          <a:solidFill>
            <a:srgbClr val="9F290F"/>
          </a:solidFill>
          <a:latin typeface="Times" pitchFamily="28" charset="0"/>
        </a:defRPr>
      </a:lvl3pPr>
      <a:lvl4pPr algn="l" rtl="0" eaLnBrk="0" fontAlgn="base" hangingPunct="0">
        <a:spcBef>
          <a:spcPct val="0"/>
        </a:spcBef>
        <a:spcAft>
          <a:spcPct val="0"/>
        </a:spcAft>
        <a:defRPr sz="5400">
          <a:solidFill>
            <a:srgbClr val="9F290F"/>
          </a:solidFill>
          <a:latin typeface="Times" pitchFamily="28" charset="0"/>
        </a:defRPr>
      </a:lvl4pPr>
      <a:lvl5pPr algn="l" rtl="0" eaLnBrk="0" fontAlgn="base" hangingPunct="0">
        <a:spcBef>
          <a:spcPct val="0"/>
        </a:spcBef>
        <a:spcAft>
          <a:spcPct val="0"/>
        </a:spcAft>
        <a:defRPr sz="5400">
          <a:solidFill>
            <a:srgbClr val="9F290F"/>
          </a:solidFill>
          <a:latin typeface="Times" pitchFamily="28" charset="0"/>
        </a:defRPr>
      </a:lvl5pPr>
      <a:lvl6pPr marL="457200" algn="l" rtl="0" fontAlgn="base">
        <a:spcBef>
          <a:spcPct val="0"/>
        </a:spcBef>
        <a:spcAft>
          <a:spcPct val="0"/>
        </a:spcAft>
        <a:defRPr sz="5400">
          <a:solidFill>
            <a:srgbClr val="9F290F"/>
          </a:solidFill>
          <a:latin typeface="Times" pitchFamily="28" charset="0"/>
        </a:defRPr>
      </a:lvl6pPr>
      <a:lvl7pPr marL="914400" algn="l" rtl="0" fontAlgn="base">
        <a:spcBef>
          <a:spcPct val="0"/>
        </a:spcBef>
        <a:spcAft>
          <a:spcPct val="0"/>
        </a:spcAft>
        <a:defRPr sz="5400">
          <a:solidFill>
            <a:srgbClr val="9F290F"/>
          </a:solidFill>
          <a:latin typeface="Times" pitchFamily="28" charset="0"/>
        </a:defRPr>
      </a:lvl7pPr>
      <a:lvl8pPr marL="1371600" algn="l" rtl="0" fontAlgn="base">
        <a:spcBef>
          <a:spcPct val="0"/>
        </a:spcBef>
        <a:spcAft>
          <a:spcPct val="0"/>
        </a:spcAft>
        <a:defRPr sz="5400">
          <a:solidFill>
            <a:srgbClr val="9F290F"/>
          </a:solidFill>
          <a:latin typeface="Times" pitchFamily="28" charset="0"/>
        </a:defRPr>
      </a:lvl8pPr>
      <a:lvl9pPr marL="1828800" algn="l" rtl="0" fontAlgn="base">
        <a:spcBef>
          <a:spcPct val="0"/>
        </a:spcBef>
        <a:spcAft>
          <a:spcPct val="0"/>
        </a:spcAft>
        <a:defRPr sz="5400">
          <a:solidFill>
            <a:srgbClr val="9F290F"/>
          </a:solidFill>
          <a:latin typeface="Times" pitchFamily="2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738190535"/>
      </p:ext>
    </p:extLst>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 id="2147485685" r:id="rId14"/>
    <p:sldLayoutId id="2147485686" r:id="rId15"/>
    <p:sldLayoutId id="2147485687" r:id="rId16"/>
    <p:sldLayoutId id="2147485688" r:id="rId17"/>
    <p:sldLayoutId id="2147485689" r:id="rId18"/>
    <p:sldLayoutId id="2147485690" r:id="rId19"/>
    <p:sldLayoutId id="2147485691" r:id="rId20"/>
    <p:sldLayoutId id="2147485692" r:id="rId21"/>
    <p:sldLayoutId id="2147485693" r:id="rId22"/>
    <p:sldLayoutId id="2147485694" r:id="rId23"/>
    <p:sldLayoutId id="2147485695" r:id="rId24"/>
    <p:sldLayoutId id="2147485697"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19050" y="811213"/>
            <a:ext cx="910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4"/>
          <p:cNvSpPr>
            <a:spLocks noGrp="1" noChangeArrowheads="1"/>
          </p:cNvSpPr>
          <p:nvPr>
            <p:ph type="body" idx="1"/>
          </p:nvPr>
        </p:nvSpPr>
        <p:spPr bwMode="auto">
          <a:xfrm>
            <a:off x="950914" y="1851025"/>
            <a:ext cx="7797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0" name="Rectangle 8"/>
          <p:cNvSpPr>
            <a:spLocks noGrp="1" noChangeArrowheads="1"/>
          </p:cNvSpPr>
          <p:nvPr>
            <p:ph type="sldNum" sz="quarter" idx="4"/>
          </p:nvPr>
        </p:nvSpPr>
        <p:spPr bwMode="auto">
          <a:xfrm>
            <a:off x="68580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C1724D8E-07BA-9848-827E-C3638DC5C962}" type="slidenum">
              <a:rPr lang="en-US">
                <a:solidFill>
                  <a:srgbClr val="911E08"/>
                </a:solidFill>
                <a:latin typeface="Arial" charset="0"/>
                <a:ea typeface="ＭＳ Ｐゴシック" charset="0"/>
                <a:cs typeface="ＭＳ Ｐゴシック" charset="0"/>
              </a:rPr>
              <a:pPr fontAlgn="base">
                <a:spcBef>
                  <a:spcPct val="0"/>
                </a:spcBef>
                <a:spcAft>
                  <a:spcPct val="0"/>
                </a:spcAft>
              </a:pPr>
              <a:t>‹#›</a:t>
            </a:fld>
            <a:endParaRPr lang="en-US">
              <a:solidFill>
                <a:srgbClr val="911E0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410487"/>
      </p:ext>
    </p:extLst>
  </p:cSld>
  <p:clrMap bg1="lt1" tx1="dk1" bg2="lt2" tx2="dk2" accent1="accent1" accent2="accent2" accent3="accent3" accent4="accent4" accent5="accent5" accent6="accent6" hlink="hlink" folHlink="folHlink"/>
  <p:sldLayoutIdLst>
    <p:sldLayoutId id="2147485699" r:id="rId1"/>
    <p:sldLayoutId id="2147485700" r:id="rId2"/>
    <p:sldLayoutId id="2147485701" r:id="rId3"/>
    <p:sldLayoutId id="2147485702" r:id="rId4"/>
    <p:sldLayoutId id="2147485703" r:id="rId5"/>
    <p:sldLayoutId id="2147485704" r:id="rId6"/>
    <p:sldLayoutId id="2147485705" r:id="rId7"/>
    <p:sldLayoutId id="2147485706" r:id="rId8"/>
    <p:sldLayoutId id="2147485707" r:id="rId9"/>
    <p:sldLayoutId id="2147485708" r:id="rId10"/>
    <p:sldLayoutId id="21474857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050">
          <a:solidFill>
            <a:schemeClr val="tx1"/>
          </a:solidFill>
          <a:latin typeface="Arial" charset="0"/>
          <a:ea typeface="ＭＳ Ｐゴシック" charset="0"/>
          <a:cs typeface="Arial" charset="0"/>
        </a:defRPr>
      </a:lvl1pPr>
      <a:lvl2pPr algn="ctr" rtl="0" eaLnBrk="0" fontAlgn="base" hangingPunct="0">
        <a:spcBef>
          <a:spcPct val="0"/>
        </a:spcBef>
        <a:spcAft>
          <a:spcPct val="0"/>
        </a:spcAft>
        <a:defRPr sz="405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5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5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50">
          <a:solidFill>
            <a:schemeClr val="tx1"/>
          </a:solidFill>
          <a:latin typeface="Arial" charset="0"/>
          <a:ea typeface="ＭＳ Ｐゴシック" charset="0"/>
          <a:cs typeface="Arial" charset="0"/>
        </a:defRPr>
      </a:lvl5pPr>
      <a:lvl6pPr marL="342900" algn="l" rtl="0" fontAlgn="base">
        <a:spcBef>
          <a:spcPct val="0"/>
        </a:spcBef>
        <a:spcAft>
          <a:spcPct val="0"/>
        </a:spcAft>
        <a:defRPr sz="4050">
          <a:solidFill>
            <a:srgbClr val="9F290F"/>
          </a:solidFill>
          <a:latin typeface="Times" pitchFamily="18" charset="0"/>
        </a:defRPr>
      </a:lvl6pPr>
      <a:lvl7pPr marL="685800" algn="l" rtl="0" fontAlgn="base">
        <a:spcBef>
          <a:spcPct val="0"/>
        </a:spcBef>
        <a:spcAft>
          <a:spcPct val="0"/>
        </a:spcAft>
        <a:defRPr sz="4050">
          <a:solidFill>
            <a:srgbClr val="9F290F"/>
          </a:solidFill>
          <a:latin typeface="Times" pitchFamily="18" charset="0"/>
        </a:defRPr>
      </a:lvl7pPr>
      <a:lvl8pPr marL="1028700" algn="l" rtl="0" fontAlgn="base">
        <a:spcBef>
          <a:spcPct val="0"/>
        </a:spcBef>
        <a:spcAft>
          <a:spcPct val="0"/>
        </a:spcAft>
        <a:defRPr sz="4050">
          <a:solidFill>
            <a:srgbClr val="9F290F"/>
          </a:solidFill>
          <a:latin typeface="Times" pitchFamily="18" charset="0"/>
        </a:defRPr>
      </a:lvl8pPr>
      <a:lvl9pPr marL="1371600" algn="l" rtl="0" fontAlgn="base">
        <a:spcBef>
          <a:spcPct val="0"/>
        </a:spcBef>
        <a:spcAft>
          <a:spcPct val="0"/>
        </a:spcAft>
        <a:defRPr sz="4050">
          <a:solidFill>
            <a:srgbClr val="9F290F"/>
          </a:solidFill>
          <a:latin typeface="Times" pitchFamily="18" charset="0"/>
        </a:defRPr>
      </a:lvl9pPr>
    </p:titleStyle>
    <p:bodyStyle>
      <a:lvl1pPr marL="257175" indent="-257175" algn="l" rtl="0" eaLnBrk="0" fontAlgn="base" hangingPunct="0">
        <a:spcBef>
          <a:spcPct val="20000"/>
        </a:spcBef>
        <a:spcAft>
          <a:spcPct val="0"/>
        </a:spcAft>
        <a:buClr>
          <a:schemeClr val="accent1"/>
        </a:buClr>
        <a:buFont typeface="Arial" charset="0"/>
        <a:buChar char="•"/>
        <a:defRPr sz="2400">
          <a:solidFill>
            <a:schemeClr val="tx2"/>
          </a:solidFill>
          <a:latin typeface="Arial" charset="0"/>
          <a:ea typeface="ＭＳ Ｐゴシック" charset="0"/>
          <a:cs typeface="Arial" charset="0"/>
        </a:defRPr>
      </a:lvl1pPr>
      <a:lvl2pPr marL="557213" indent="-214313" algn="l" rtl="0" eaLnBrk="0" fontAlgn="base" hangingPunct="0">
        <a:spcBef>
          <a:spcPct val="20000"/>
        </a:spcBef>
        <a:spcAft>
          <a:spcPct val="0"/>
        </a:spcAft>
        <a:buClr>
          <a:schemeClr val="accent1"/>
        </a:buClr>
        <a:buFont typeface="Arial" charset="0"/>
        <a:buChar char="–"/>
        <a:defRPr sz="2100">
          <a:solidFill>
            <a:schemeClr val="tx2"/>
          </a:solidFill>
          <a:latin typeface="Arial" charset="0"/>
          <a:ea typeface="Arial" charset="0"/>
          <a:cs typeface="Arial" charset="0"/>
        </a:defRPr>
      </a:lvl2pPr>
      <a:lvl3pPr marL="857250" indent="-171450" algn="l" rtl="0" eaLnBrk="0" fontAlgn="base" hangingPunct="0">
        <a:spcBef>
          <a:spcPct val="20000"/>
        </a:spcBef>
        <a:spcAft>
          <a:spcPct val="0"/>
        </a:spcAft>
        <a:buClr>
          <a:schemeClr val="accent1"/>
        </a:buClr>
        <a:buFont typeface="Arial" charset="0"/>
        <a:buChar char="•"/>
        <a:defRPr sz="1800">
          <a:solidFill>
            <a:schemeClr val="tx2"/>
          </a:solidFill>
          <a:latin typeface="Arial" charset="0"/>
          <a:ea typeface="Arial" charset="0"/>
          <a:cs typeface="Arial" charset="0"/>
        </a:defRPr>
      </a:lvl3pPr>
      <a:lvl4pPr marL="1200150" indent="-171450" algn="l" rtl="0" eaLnBrk="0" fontAlgn="base" hangingPunct="0">
        <a:spcBef>
          <a:spcPct val="20000"/>
        </a:spcBef>
        <a:spcAft>
          <a:spcPct val="0"/>
        </a:spcAft>
        <a:buClr>
          <a:schemeClr val="accent1"/>
        </a:buClr>
        <a:buFont typeface="Arial" charset="0"/>
        <a:buChar char="–"/>
        <a:defRPr sz="1500">
          <a:solidFill>
            <a:schemeClr val="tx2"/>
          </a:solidFill>
          <a:latin typeface="Arial" charset="0"/>
          <a:ea typeface="Arial" charset="0"/>
          <a:cs typeface="Arial" charset="0"/>
        </a:defRPr>
      </a:lvl4pPr>
      <a:lvl5pPr marL="1543050" indent="-171450" algn="l" rtl="0" eaLnBrk="0" fontAlgn="base" hangingPunct="0">
        <a:spcBef>
          <a:spcPct val="20000"/>
        </a:spcBef>
        <a:spcAft>
          <a:spcPct val="0"/>
        </a:spcAft>
        <a:buClr>
          <a:schemeClr val="accent1"/>
        </a:buClr>
        <a:buFont typeface="Arial" charset="0"/>
        <a:buChar char="»"/>
        <a:defRPr sz="1500">
          <a:solidFill>
            <a:schemeClr val="tx2"/>
          </a:solidFill>
          <a:latin typeface="Arial" charset="0"/>
          <a:ea typeface="Arial" charset="0"/>
          <a:cs typeface="Arial" charset="0"/>
        </a:defRPr>
      </a:lvl5pPr>
      <a:lvl6pPr marL="18859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6pPr>
      <a:lvl7pPr marL="22288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7pPr>
      <a:lvl8pPr marL="25717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8pPr>
      <a:lvl9pPr marL="29146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583681015"/>
      </p:ext>
    </p:extLst>
  </p:cSld>
  <p:clrMap bg1="lt1" tx1="dk1" bg2="lt2" tx2="dk2" accent1="accent1" accent2="accent2" accent3="accent3" accent4="accent4" accent5="accent5" accent6="accent6" hlink="hlink" folHlink="folHlink"/>
  <p:sldLayoutIdLst>
    <p:sldLayoutId id="2147485711" r:id="rId1"/>
    <p:sldLayoutId id="2147485712" r:id="rId2"/>
    <p:sldLayoutId id="2147485713" r:id="rId3"/>
    <p:sldLayoutId id="2147485714" r:id="rId4"/>
    <p:sldLayoutId id="2147485715" r:id="rId5"/>
    <p:sldLayoutId id="2147485716" r:id="rId6"/>
    <p:sldLayoutId id="2147485717" r:id="rId7"/>
    <p:sldLayoutId id="2147485718" r:id="rId8"/>
    <p:sldLayoutId id="2147485719" r:id="rId9"/>
    <p:sldLayoutId id="2147485720" r:id="rId10"/>
    <p:sldLayoutId id="2147485721" r:id="rId11"/>
    <p:sldLayoutId id="2147485722" r:id="rId12"/>
    <p:sldLayoutId id="2147485723"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3487730909"/>
      </p:ext>
    </p:extLst>
  </p:cSld>
  <p:clrMap bg1="lt1" tx1="dk1" bg2="lt2" tx2="dk2" accent1="accent1" accent2="accent2" accent3="accent3" accent4="accent4" accent5="accent5" accent6="accent6" hlink="hlink" folHlink="folHlink"/>
  <p:sldLayoutIdLst>
    <p:sldLayoutId id="2147485766"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 id="2147485777" r:id="rId12"/>
    <p:sldLayoutId id="2147485778"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1647024499"/>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 id="2147485845" r:id="rId11"/>
    <p:sldLayoutId id="2147485846" r:id="rId12"/>
    <p:sldLayoutId id="2147485847"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773903362"/>
      </p:ext>
    </p:extLst>
  </p:cSld>
  <p:clrMap bg1="lt1" tx1="dk1" bg2="lt2" tx2="dk2" accent1="accent1" accent2="accent2" accent3="accent3" accent4="accent4" accent5="accent5" accent6="accent6" hlink="hlink" folHlink="folHlink"/>
  <p:sldLayoutIdLst>
    <p:sldLayoutId id="2147485849" r:id="rId1"/>
    <p:sldLayoutId id="2147485850" r:id="rId2"/>
    <p:sldLayoutId id="2147485851" r:id="rId3"/>
    <p:sldLayoutId id="2147485852" r:id="rId4"/>
    <p:sldLayoutId id="2147485853" r:id="rId5"/>
    <p:sldLayoutId id="2147485854" r:id="rId6"/>
    <p:sldLayoutId id="2147485855" r:id="rId7"/>
    <p:sldLayoutId id="2147485856" r:id="rId8"/>
    <p:sldLayoutId id="2147485857" r:id="rId9"/>
    <p:sldLayoutId id="2147485858" r:id="rId10"/>
    <p:sldLayoutId id="2147485859" r:id="rId11"/>
    <p:sldLayoutId id="2147485860" r:id="rId12"/>
    <p:sldLayoutId id="2147485861" r:id="rId13"/>
    <p:sldLayoutId id="2147485862" r:id="rId14"/>
    <p:sldLayoutId id="2147485863" r:id="rId15"/>
    <p:sldLayoutId id="2147485864" r:id="rId16"/>
    <p:sldLayoutId id="2147485865" r:id="rId17"/>
    <p:sldLayoutId id="2147485866" r:id="rId18"/>
    <p:sldLayoutId id="2147485867" r:id="rId19"/>
    <p:sldLayoutId id="2147485868" r:id="rId20"/>
    <p:sldLayoutId id="2147485869" r:id="rId21"/>
    <p:sldLayoutId id="2147485870" r:id="rId22"/>
    <p:sldLayoutId id="2147485871" r:id="rId23"/>
    <p:sldLayoutId id="2147485872" r:id="rId24"/>
    <p:sldLayoutId id="2147485873" r:id="rId25"/>
    <p:sldLayoutId id="2147485874"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500921337"/>
      </p:ext>
    </p:extLst>
  </p:cSld>
  <p:clrMap bg1="lt1" tx1="dk1" bg2="lt2" tx2="dk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 id="2147485887" r:id="rId12"/>
    <p:sldLayoutId id="2147485888" r:id="rId13"/>
    <p:sldLayoutId id="2147485889" r:id="rId14"/>
    <p:sldLayoutId id="2147485890" r:id="rId15"/>
    <p:sldLayoutId id="2147485891" r:id="rId16"/>
    <p:sldLayoutId id="2147485892" r:id="rId17"/>
    <p:sldLayoutId id="2147485893" r:id="rId18"/>
    <p:sldLayoutId id="2147485894" r:id="rId19"/>
    <p:sldLayoutId id="2147485895" r:id="rId20"/>
    <p:sldLayoutId id="2147485896" r:id="rId21"/>
    <p:sldLayoutId id="2147485897" r:id="rId22"/>
    <p:sldLayoutId id="2147485898" r:id="rId23"/>
    <p:sldLayoutId id="2147485899" r:id="rId24"/>
    <p:sldLayoutId id="2147485900" r:id="rId25"/>
    <p:sldLayoutId id="2147485901"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1900297932"/>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 id="2147485914" r:id="rId12"/>
    <p:sldLayoutId id="2147485915" r:id="rId13"/>
    <p:sldLayoutId id="2147485916" r:id="rId14"/>
    <p:sldLayoutId id="2147485917" r:id="rId15"/>
    <p:sldLayoutId id="2147485918" r:id="rId16"/>
    <p:sldLayoutId id="2147485919" r:id="rId17"/>
    <p:sldLayoutId id="2147485920" r:id="rId18"/>
    <p:sldLayoutId id="2147485921" r:id="rId19"/>
    <p:sldLayoutId id="2147485922" r:id="rId20"/>
    <p:sldLayoutId id="2147485923" r:id="rId21"/>
    <p:sldLayoutId id="2147485924" r:id="rId22"/>
    <p:sldLayoutId id="2147485925" r:id="rId23"/>
    <p:sldLayoutId id="2147485926" r:id="rId24"/>
    <p:sldLayoutId id="2147485927"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811213"/>
            <a:ext cx="910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4"/>
          <p:cNvSpPr>
            <a:spLocks noGrp="1" noChangeArrowheads="1"/>
          </p:cNvSpPr>
          <p:nvPr>
            <p:ph type="body" idx="1"/>
          </p:nvPr>
        </p:nvSpPr>
        <p:spPr bwMode="auto">
          <a:xfrm>
            <a:off x="950913" y="1851025"/>
            <a:ext cx="7797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982056200"/>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Avenir LT Std 85 Heavy"/>
          <a:ea typeface="ＭＳ Ｐゴシック" pitchFamily="-110" charset="-128"/>
          <a:cs typeface="Avenir LT Std 85 Heavy"/>
        </a:defRPr>
      </a:lvl1pPr>
      <a:lvl2pPr algn="ctr" rtl="0" eaLnBrk="0" fontAlgn="base" hangingPunct="0">
        <a:spcBef>
          <a:spcPct val="0"/>
        </a:spcBef>
        <a:spcAft>
          <a:spcPct val="0"/>
        </a:spcAft>
        <a:defRPr sz="4400">
          <a:solidFill>
            <a:schemeClr val="tx2"/>
          </a:solidFill>
          <a:latin typeface="Avenir LT Std 85 Heavy" pitchFamily="-107" charset="0"/>
          <a:ea typeface="ＭＳ Ｐゴシック" pitchFamily="-110" charset="-128"/>
          <a:cs typeface="Avenir LT Std 85 Heavy" pitchFamily="-107" charset="0"/>
        </a:defRPr>
      </a:lvl2pPr>
      <a:lvl3pPr algn="ctr" rtl="0" eaLnBrk="0" fontAlgn="base" hangingPunct="0">
        <a:spcBef>
          <a:spcPct val="0"/>
        </a:spcBef>
        <a:spcAft>
          <a:spcPct val="0"/>
        </a:spcAft>
        <a:defRPr sz="4400">
          <a:solidFill>
            <a:schemeClr val="tx2"/>
          </a:solidFill>
          <a:latin typeface="Avenir LT Std 85 Heavy" pitchFamily="-107" charset="0"/>
          <a:ea typeface="ＭＳ Ｐゴシック" pitchFamily="-110" charset="-128"/>
          <a:cs typeface="Avenir LT Std 85 Heavy" pitchFamily="-107" charset="0"/>
        </a:defRPr>
      </a:lvl3pPr>
      <a:lvl4pPr algn="ctr" rtl="0" eaLnBrk="0" fontAlgn="base" hangingPunct="0">
        <a:spcBef>
          <a:spcPct val="0"/>
        </a:spcBef>
        <a:spcAft>
          <a:spcPct val="0"/>
        </a:spcAft>
        <a:defRPr sz="4400">
          <a:solidFill>
            <a:schemeClr val="tx2"/>
          </a:solidFill>
          <a:latin typeface="Avenir LT Std 85 Heavy" pitchFamily="-107" charset="0"/>
          <a:ea typeface="ＭＳ Ｐゴシック" pitchFamily="-110" charset="-128"/>
          <a:cs typeface="Avenir LT Std 85 Heavy" pitchFamily="-107" charset="0"/>
        </a:defRPr>
      </a:lvl4pPr>
      <a:lvl5pPr algn="ctr" rtl="0" eaLnBrk="0" fontAlgn="base" hangingPunct="0">
        <a:spcBef>
          <a:spcPct val="0"/>
        </a:spcBef>
        <a:spcAft>
          <a:spcPct val="0"/>
        </a:spcAft>
        <a:defRPr sz="4400">
          <a:solidFill>
            <a:schemeClr val="tx2"/>
          </a:solidFill>
          <a:latin typeface="Avenir LT Std 85 Heavy" pitchFamily="-107" charset="0"/>
          <a:ea typeface="ＭＳ Ｐゴシック" pitchFamily="-110" charset="-128"/>
          <a:cs typeface="Avenir LT Std 85 Heavy" pitchFamily="-107" charset="0"/>
        </a:defRPr>
      </a:lvl5pPr>
      <a:lvl6pPr marL="457200" algn="ctr" rtl="0" fontAlgn="base">
        <a:spcBef>
          <a:spcPct val="0"/>
        </a:spcBef>
        <a:spcAft>
          <a:spcPct val="0"/>
        </a:spcAft>
        <a:defRPr sz="2800" b="1">
          <a:solidFill>
            <a:schemeClr val="tx2"/>
          </a:solidFill>
          <a:latin typeface="Arial" pitchFamily="48" charset="0"/>
          <a:ea typeface="Arial" pitchFamily="48" charset="0"/>
          <a:cs typeface="Arial" pitchFamily="48" charset="0"/>
        </a:defRPr>
      </a:lvl6pPr>
      <a:lvl7pPr marL="914400" algn="ctr" rtl="0" fontAlgn="base">
        <a:spcBef>
          <a:spcPct val="0"/>
        </a:spcBef>
        <a:spcAft>
          <a:spcPct val="0"/>
        </a:spcAft>
        <a:defRPr sz="2800" b="1">
          <a:solidFill>
            <a:schemeClr val="tx2"/>
          </a:solidFill>
          <a:latin typeface="Arial" pitchFamily="48" charset="0"/>
          <a:ea typeface="Arial" pitchFamily="48" charset="0"/>
          <a:cs typeface="Arial" pitchFamily="48" charset="0"/>
        </a:defRPr>
      </a:lvl7pPr>
      <a:lvl8pPr marL="1371600" algn="ctr" rtl="0" fontAlgn="base">
        <a:spcBef>
          <a:spcPct val="0"/>
        </a:spcBef>
        <a:spcAft>
          <a:spcPct val="0"/>
        </a:spcAft>
        <a:defRPr sz="2800" b="1">
          <a:solidFill>
            <a:schemeClr val="tx2"/>
          </a:solidFill>
          <a:latin typeface="Arial" pitchFamily="48" charset="0"/>
          <a:ea typeface="Arial" pitchFamily="48" charset="0"/>
          <a:cs typeface="Arial" pitchFamily="48" charset="0"/>
        </a:defRPr>
      </a:lvl8pPr>
      <a:lvl9pPr marL="1828800" algn="ctr" rtl="0" fontAlgn="base">
        <a:spcBef>
          <a:spcPct val="0"/>
        </a:spcBef>
        <a:spcAft>
          <a:spcPct val="0"/>
        </a:spcAft>
        <a:defRPr sz="2800" b="1">
          <a:solidFill>
            <a:schemeClr val="tx2"/>
          </a:solidFill>
          <a:latin typeface="Arial" pitchFamily="48" charset="0"/>
          <a:ea typeface="Arial" pitchFamily="48" charset="0"/>
          <a:cs typeface="Arial" pitchFamily="48" charset="0"/>
        </a:defRPr>
      </a:lvl9pPr>
    </p:titleStyle>
    <p:bodyStyle>
      <a:lvl1pPr marL="233363" indent="-233363" algn="l" rtl="0" eaLnBrk="0" fontAlgn="base" hangingPunct="0">
        <a:spcBef>
          <a:spcPct val="20000"/>
        </a:spcBef>
        <a:spcAft>
          <a:spcPct val="0"/>
        </a:spcAft>
        <a:buClr>
          <a:srgbClr val="CC0000"/>
        </a:buClr>
        <a:buSzPct val="100000"/>
        <a:buChar char="•"/>
        <a:defRPr sz="3200">
          <a:solidFill>
            <a:schemeClr val="tx1"/>
          </a:solidFill>
          <a:latin typeface="Avenir LT Std 85 Heavy"/>
          <a:ea typeface="ＭＳ Ｐゴシック" pitchFamily="-110" charset="-128"/>
          <a:cs typeface="Avenir LT Std 85 Heavy"/>
        </a:defRPr>
      </a:lvl1pPr>
      <a:lvl2pPr marL="742950" indent="-285750" algn="l" rtl="0" eaLnBrk="0" fontAlgn="base" hangingPunct="0">
        <a:spcBef>
          <a:spcPct val="20000"/>
        </a:spcBef>
        <a:spcAft>
          <a:spcPct val="0"/>
        </a:spcAft>
        <a:buClr>
          <a:srgbClr val="CC0000"/>
        </a:buClr>
        <a:buFont typeface="Arial" pitchFamily="34" charset="0"/>
        <a:buChar char="–"/>
        <a:defRPr sz="2800">
          <a:solidFill>
            <a:schemeClr val="tx1"/>
          </a:solidFill>
          <a:latin typeface="Avenir LT Std 85 Heavy"/>
          <a:ea typeface="ＭＳ Ｐゴシック" pitchFamily="-110" charset="-128"/>
          <a:cs typeface="Avenir LT Std 85 Heavy"/>
        </a:defRPr>
      </a:lvl2pPr>
      <a:lvl3pPr marL="1143000" indent="-228600" algn="l" rtl="0" eaLnBrk="0" fontAlgn="base" hangingPunct="0">
        <a:spcBef>
          <a:spcPct val="20000"/>
        </a:spcBef>
        <a:spcAft>
          <a:spcPct val="0"/>
        </a:spcAft>
        <a:buClr>
          <a:srgbClr val="CC0000"/>
        </a:buClr>
        <a:buSzPct val="100000"/>
        <a:buChar char="•"/>
        <a:defRPr sz="2400">
          <a:solidFill>
            <a:schemeClr val="tx1"/>
          </a:solidFill>
          <a:latin typeface="Avenir LT Std 85 Heavy"/>
          <a:ea typeface="ＭＳ Ｐゴシック" pitchFamily="-110" charset="-128"/>
          <a:cs typeface="Avenir LT Std 85 Heavy"/>
        </a:defRPr>
      </a:lvl3pPr>
      <a:lvl4pPr marL="1600200" indent="-228600" algn="l" rtl="0" eaLnBrk="0" fontAlgn="base" hangingPunct="0">
        <a:spcBef>
          <a:spcPct val="20000"/>
        </a:spcBef>
        <a:spcAft>
          <a:spcPct val="0"/>
        </a:spcAft>
        <a:buClr>
          <a:srgbClr val="CC0000"/>
        </a:buClr>
        <a:buChar char="–"/>
        <a:defRPr sz="2000">
          <a:solidFill>
            <a:schemeClr val="tx1"/>
          </a:solidFill>
          <a:latin typeface="Avenir LT Std 65 Medium"/>
          <a:ea typeface="Avenir LT Std 65 Medium" pitchFamily="-107" charset="0"/>
          <a:cs typeface="Avenir LT Std 65 Medium"/>
        </a:defRPr>
      </a:lvl4pPr>
      <a:lvl5pPr marL="2057400" indent="-228600" algn="l" rtl="0" eaLnBrk="0" fontAlgn="base" hangingPunct="0">
        <a:spcBef>
          <a:spcPct val="20000"/>
        </a:spcBef>
        <a:spcAft>
          <a:spcPct val="0"/>
        </a:spcAft>
        <a:buClr>
          <a:srgbClr val="CC0000"/>
        </a:buClr>
        <a:buChar char="»"/>
        <a:defRPr sz="2000">
          <a:solidFill>
            <a:schemeClr val="tx1"/>
          </a:solidFill>
          <a:latin typeface="Avenir LT Std 65 Medium"/>
          <a:ea typeface="Avenir LT Std 65 Medium" pitchFamily="-107" charset="0"/>
          <a:cs typeface="Avenir LT Std 65 Medium"/>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8546" name="Title Placeholder 1"/>
          <p:cNvSpPr>
            <a:spLocks noGrp="1"/>
          </p:cNvSpPr>
          <p:nvPr>
            <p:ph type="title"/>
          </p:nvPr>
        </p:nvSpPr>
        <p:spPr bwMode="auto">
          <a:xfrm>
            <a:off x="457200" y="381000"/>
            <a:ext cx="8229600" cy="1630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8547" name="Text Placeholder 2"/>
          <p:cNvSpPr>
            <a:spLocks noGrp="1"/>
          </p:cNvSpPr>
          <p:nvPr>
            <p:ph type="body" idx="1"/>
          </p:nvPr>
        </p:nvSpPr>
        <p:spPr bwMode="auto">
          <a:xfrm>
            <a:off x="457200" y="20574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latin typeface="Helvetica"/>
              <a:cs typeface="Arial" pitchFamily="34" charset="0"/>
            </a:endParaRPr>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latin typeface="Helvetica"/>
              <a:cs typeface="Arial" pitchFamily="34" charset="0"/>
            </a:endParaRPr>
          </a:p>
        </p:txBody>
      </p:sp>
      <p:sp>
        <p:nvSpPr>
          <p:cNvPr id="8" name="Slide Number Placeholder 4"/>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a:solidFill>
                  <a:srgbClr val="595959"/>
                </a:solidFill>
                <a:latin typeface="+mn-lt"/>
                <a:cs typeface="Helvetica"/>
              </a:defRPr>
            </a:lvl1pPr>
          </a:lstStyle>
          <a:p>
            <a:pPr>
              <a:defRPr/>
            </a:pPr>
            <a:fld id="{B622152D-72BB-4242-B245-D2CD9F3DDE7E}" type="slidenum">
              <a:rPr lang="en-US">
                <a:latin typeface="Helvetica"/>
              </a:rPr>
              <a:pPr>
                <a:defRPr/>
              </a:pPr>
              <a:t>‹#›</a:t>
            </a:fld>
            <a:endParaRPr lang="en-US">
              <a:latin typeface="Helvetica"/>
            </a:endParaRPr>
          </a:p>
        </p:txBody>
      </p:sp>
    </p:spTree>
    <p:extLst>
      <p:ext uri="{BB962C8B-B14F-4D97-AF65-F5344CB8AC3E}">
        <p14:creationId xmlns:p14="http://schemas.microsoft.com/office/powerpoint/2010/main" val="1334161855"/>
      </p:ext>
    </p:extLst>
  </p:cSld>
  <p:clrMap bg1="lt1" tx1="dk1" bg2="lt2" tx2="dk2" accent1="accent1" accent2="accent2" accent3="accent3" accent4="accent4" accent5="accent5" accent6="accent6" hlink="hlink" folHlink="folHlink"/>
  <p:sldLayoutIdLst>
    <p:sldLayoutId id="2147486016" r:id="rId1"/>
    <p:sldLayoutId id="2147486017" r:id="rId2"/>
    <p:sldLayoutId id="2147486018" r:id="rId3"/>
    <p:sldLayoutId id="2147486019" r:id="rId4"/>
    <p:sldLayoutId id="2147486020" r:id="rId5"/>
    <p:sldLayoutId id="2147486021" r:id="rId6"/>
    <p:sldLayoutId id="2147486022" r:id="rId7"/>
    <p:sldLayoutId id="2147486023" r:id="rId8"/>
    <p:sldLayoutId id="2147486024" r:id="rId9"/>
    <p:sldLayoutId id="2147486025" r:id="rId10"/>
    <p:sldLayoutId id="2147486026"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28" charset="0"/>
        </a:defRPr>
      </a:lvl2pPr>
      <a:lvl3pPr algn="l" rtl="0" eaLnBrk="0" fontAlgn="base" hangingPunct="0">
        <a:spcBef>
          <a:spcPct val="0"/>
        </a:spcBef>
        <a:spcAft>
          <a:spcPct val="0"/>
        </a:spcAft>
        <a:defRPr sz="5400">
          <a:solidFill>
            <a:srgbClr val="9F290F"/>
          </a:solidFill>
          <a:latin typeface="Times" pitchFamily="28" charset="0"/>
        </a:defRPr>
      </a:lvl3pPr>
      <a:lvl4pPr algn="l" rtl="0" eaLnBrk="0" fontAlgn="base" hangingPunct="0">
        <a:spcBef>
          <a:spcPct val="0"/>
        </a:spcBef>
        <a:spcAft>
          <a:spcPct val="0"/>
        </a:spcAft>
        <a:defRPr sz="5400">
          <a:solidFill>
            <a:srgbClr val="9F290F"/>
          </a:solidFill>
          <a:latin typeface="Times" pitchFamily="28" charset="0"/>
        </a:defRPr>
      </a:lvl4pPr>
      <a:lvl5pPr algn="l" rtl="0" eaLnBrk="0" fontAlgn="base" hangingPunct="0">
        <a:spcBef>
          <a:spcPct val="0"/>
        </a:spcBef>
        <a:spcAft>
          <a:spcPct val="0"/>
        </a:spcAft>
        <a:defRPr sz="5400">
          <a:solidFill>
            <a:srgbClr val="9F290F"/>
          </a:solidFill>
          <a:latin typeface="Times" pitchFamily="28" charset="0"/>
        </a:defRPr>
      </a:lvl5pPr>
      <a:lvl6pPr marL="457200" algn="l" rtl="0" fontAlgn="base">
        <a:spcBef>
          <a:spcPct val="0"/>
        </a:spcBef>
        <a:spcAft>
          <a:spcPct val="0"/>
        </a:spcAft>
        <a:defRPr sz="5400">
          <a:solidFill>
            <a:srgbClr val="9F290F"/>
          </a:solidFill>
          <a:latin typeface="Times" pitchFamily="28" charset="0"/>
        </a:defRPr>
      </a:lvl6pPr>
      <a:lvl7pPr marL="914400" algn="l" rtl="0" fontAlgn="base">
        <a:spcBef>
          <a:spcPct val="0"/>
        </a:spcBef>
        <a:spcAft>
          <a:spcPct val="0"/>
        </a:spcAft>
        <a:defRPr sz="5400">
          <a:solidFill>
            <a:srgbClr val="9F290F"/>
          </a:solidFill>
          <a:latin typeface="Times" pitchFamily="28" charset="0"/>
        </a:defRPr>
      </a:lvl7pPr>
      <a:lvl8pPr marL="1371600" algn="l" rtl="0" fontAlgn="base">
        <a:spcBef>
          <a:spcPct val="0"/>
        </a:spcBef>
        <a:spcAft>
          <a:spcPct val="0"/>
        </a:spcAft>
        <a:defRPr sz="5400">
          <a:solidFill>
            <a:srgbClr val="9F290F"/>
          </a:solidFill>
          <a:latin typeface="Times" pitchFamily="28" charset="0"/>
        </a:defRPr>
      </a:lvl8pPr>
      <a:lvl9pPr marL="1828800" algn="l" rtl="0" fontAlgn="base">
        <a:spcBef>
          <a:spcPct val="0"/>
        </a:spcBef>
        <a:spcAft>
          <a:spcPct val="0"/>
        </a:spcAft>
        <a:defRPr sz="5400">
          <a:solidFill>
            <a:srgbClr val="9F290F"/>
          </a:solidFill>
          <a:latin typeface="Times" pitchFamily="2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sp>
        <p:nvSpPr>
          <p:cNvPr id="108546" name="Title Placeholder 1"/>
          <p:cNvSpPr>
            <a:spLocks noGrp="1"/>
          </p:cNvSpPr>
          <p:nvPr>
            <p:ph type="title"/>
          </p:nvPr>
        </p:nvSpPr>
        <p:spPr bwMode="auto">
          <a:xfrm>
            <a:off x="457200" y="381000"/>
            <a:ext cx="8229600" cy="1630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8547" name="Text Placeholder 2"/>
          <p:cNvSpPr>
            <a:spLocks noGrp="1"/>
          </p:cNvSpPr>
          <p:nvPr>
            <p:ph type="body" idx="1"/>
          </p:nvPr>
        </p:nvSpPr>
        <p:spPr bwMode="auto">
          <a:xfrm>
            <a:off x="457200" y="20574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cs typeface="Arial" pitchFamily="34" charset="0"/>
            </a:endParaRPr>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buClrTx/>
              <a:buFontTx/>
              <a:buNone/>
              <a:defRPr sz="1800">
                <a:solidFill>
                  <a:srgbClr val="911E08"/>
                </a:solidFill>
                <a:latin typeface="+mn-lt"/>
              </a:defRPr>
            </a:lvl1pPr>
          </a:lstStyle>
          <a:p>
            <a:pPr>
              <a:defRPr/>
            </a:pPr>
            <a:endParaRPr lang="en-US">
              <a:cs typeface="Arial" pitchFamily="34" charset="0"/>
            </a:endParaRPr>
          </a:p>
        </p:txBody>
      </p:sp>
      <p:sp>
        <p:nvSpPr>
          <p:cNvPr id="8" name="Slide Number Placeholder 4"/>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a:solidFill>
                  <a:srgbClr val="595959"/>
                </a:solidFill>
                <a:latin typeface="+mn-lt"/>
                <a:cs typeface="Helvetica"/>
              </a:defRPr>
            </a:lvl1pPr>
          </a:lstStyle>
          <a:p>
            <a:pPr>
              <a:defRPr/>
            </a:pPr>
            <a:fld id="{B622152D-72BB-4242-B245-D2CD9F3DDE7E}" type="slidenum">
              <a:rPr lang="en-US"/>
              <a:pPr>
                <a:defRPr/>
              </a:pPr>
              <a:t>‹#›</a:t>
            </a:fld>
            <a:endParaRPr lang="en-US"/>
          </a:p>
        </p:txBody>
      </p:sp>
    </p:spTree>
    <p:extLst>
      <p:ext uri="{BB962C8B-B14F-4D97-AF65-F5344CB8AC3E}">
        <p14:creationId xmlns:p14="http://schemas.microsoft.com/office/powerpoint/2010/main" val="135276201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28" charset="0"/>
        </a:defRPr>
      </a:lvl2pPr>
      <a:lvl3pPr algn="l" rtl="0" eaLnBrk="0" fontAlgn="base" hangingPunct="0">
        <a:spcBef>
          <a:spcPct val="0"/>
        </a:spcBef>
        <a:spcAft>
          <a:spcPct val="0"/>
        </a:spcAft>
        <a:defRPr sz="5400">
          <a:solidFill>
            <a:srgbClr val="9F290F"/>
          </a:solidFill>
          <a:latin typeface="Times" pitchFamily="28" charset="0"/>
        </a:defRPr>
      </a:lvl3pPr>
      <a:lvl4pPr algn="l" rtl="0" eaLnBrk="0" fontAlgn="base" hangingPunct="0">
        <a:spcBef>
          <a:spcPct val="0"/>
        </a:spcBef>
        <a:spcAft>
          <a:spcPct val="0"/>
        </a:spcAft>
        <a:defRPr sz="5400">
          <a:solidFill>
            <a:srgbClr val="9F290F"/>
          </a:solidFill>
          <a:latin typeface="Times" pitchFamily="28" charset="0"/>
        </a:defRPr>
      </a:lvl4pPr>
      <a:lvl5pPr algn="l" rtl="0" eaLnBrk="0" fontAlgn="base" hangingPunct="0">
        <a:spcBef>
          <a:spcPct val="0"/>
        </a:spcBef>
        <a:spcAft>
          <a:spcPct val="0"/>
        </a:spcAft>
        <a:defRPr sz="5400">
          <a:solidFill>
            <a:srgbClr val="9F290F"/>
          </a:solidFill>
          <a:latin typeface="Times" pitchFamily="28" charset="0"/>
        </a:defRPr>
      </a:lvl5pPr>
      <a:lvl6pPr marL="457200" algn="l" rtl="0" fontAlgn="base">
        <a:spcBef>
          <a:spcPct val="0"/>
        </a:spcBef>
        <a:spcAft>
          <a:spcPct val="0"/>
        </a:spcAft>
        <a:defRPr sz="5400">
          <a:solidFill>
            <a:srgbClr val="9F290F"/>
          </a:solidFill>
          <a:latin typeface="Times" pitchFamily="28" charset="0"/>
        </a:defRPr>
      </a:lvl6pPr>
      <a:lvl7pPr marL="914400" algn="l" rtl="0" fontAlgn="base">
        <a:spcBef>
          <a:spcPct val="0"/>
        </a:spcBef>
        <a:spcAft>
          <a:spcPct val="0"/>
        </a:spcAft>
        <a:defRPr sz="5400">
          <a:solidFill>
            <a:srgbClr val="9F290F"/>
          </a:solidFill>
          <a:latin typeface="Times" pitchFamily="28" charset="0"/>
        </a:defRPr>
      </a:lvl7pPr>
      <a:lvl8pPr marL="1371600" algn="l" rtl="0" fontAlgn="base">
        <a:spcBef>
          <a:spcPct val="0"/>
        </a:spcBef>
        <a:spcAft>
          <a:spcPct val="0"/>
        </a:spcAft>
        <a:defRPr sz="5400">
          <a:solidFill>
            <a:srgbClr val="9F290F"/>
          </a:solidFill>
          <a:latin typeface="Times" pitchFamily="28" charset="0"/>
        </a:defRPr>
      </a:lvl8pPr>
      <a:lvl9pPr marL="1828800" algn="l" rtl="0" fontAlgn="base">
        <a:spcBef>
          <a:spcPct val="0"/>
        </a:spcBef>
        <a:spcAft>
          <a:spcPct val="0"/>
        </a:spcAft>
        <a:defRPr sz="5400">
          <a:solidFill>
            <a:srgbClr val="9F290F"/>
          </a:solidFill>
          <a:latin typeface="Times" pitchFamily="2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513773719"/>
      </p:ext>
    </p:extLst>
  </p:cSld>
  <p:clrMap bg1="lt1" tx1="dk1" bg2="lt2" tx2="dk2" accent1="accent1" accent2="accent2" accent3="accent3" accent4="accent4" accent5="accent5" accent6="accent6" hlink="hlink" folHlink="folHlink"/>
  <p:sldLayoutIdLst>
    <p:sldLayoutId id="2147486028" r:id="rId1"/>
    <p:sldLayoutId id="2147486029" r:id="rId2"/>
    <p:sldLayoutId id="2147486030" r:id="rId3"/>
    <p:sldLayoutId id="2147486031" r:id="rId4"/>
    <p:sldLayoutId id="2147486032" r:id="rId5"/>
    <p:sldLayoutId id="2147486033" r:id="rId6"/>
    <p:sldLayoutId id="2147486034" r:id="rId7"/>
    <p:sldLayoutId id="2147486035" r:id="rId8"/>
    <p:sldLayoutId id="2147486036" r:id="rId9"/>
    <p:sldLayoutId id="2147486037" r:id="rId10"/>
    <p:sldLayoutId id="2147486038" r:id="rId11"/>
    <p:sldLayoutId id="2147486039" r:id="rId12"/>
    <p:sldLayoutId id="2147486040" r:id="rId13"/>
    <p:sldLayoutId id="2147486041" r:id="rId14"/>
    <p:sldLayoutId id="2147486042" r:id="rId15"/>
    <p:sldLayoutId id="2147486043" r:id="rId16"/>
    <p:sldLayoutId id="2147486044" r:id="rId17"/>
    <p:sldLayoutId id="2147486045" r:id="rId18"/>
    <p:sldLayoutId id="2147486046" r:id="rId19"/>
    <p:sldLayoutId id="2147486047" r:id="rId20"/>
    <p:sldLayoutId id="2147486048" r:id="rId21"/>
    <p:sldLayoutId id="2147486049" r:id="rId22"/>
    <p:sldLayoutId id="2147486050" r:id="rId23"/>
    <p:sldLayoutId id="2147486051" r:id="rId24"/>
    <p:sldLayoutId id="2147486053"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3676725954"/>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 id="2147486068" r:id="rId13"/>
    <p:sldLayoutId id="2147486069" r:id="rId14"/>
    <p:sldLayoutId id="2147486070" r:id="rId15"/>
    <p:sldLayoutId id="2147486071" r:id="rId16"/>
    <p:sldLayoutId id="2147486072" r:id="rId17"/>
    <p:sldLayoutId id="2147486073" r:id="rId18"/>
    <p:sldLayoutId id="2147486074" r:id="rId19"/>
    <p:sldLayoutId id="2147486075" r:id="rId20"/>
    <p:sldLayoutId id="2147486076" r:id="rId21"/>
    <p:sldLayoutId id="2147486077" r:id="rId22"/>
    <p:sldLayoutId id="2147486078" r:id="rId23"/>
    <p:sldLayoutId id="2147486079" r:id="rId24"/>
    <p:sldLayoutId id="2147486080"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3823430071"/>
      </p:ext>
    </p:extLst>
  </p:cSld>
  <p:clrMap bg1="lt1" tx1="dk1" bg2="lt2" tx2="dk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 id="2147486089" r:id="rId8"/>
    <p:sldLayoutId id="2147486090" r:id="rId9"/>
    <p:sldLayoutId id="2147486091" r:id="rId10"/>
    <p:sldLayoutId id="2147486092" r:id="rId11"/>
    <p:sldLayoutId id="2147486093" r:id="rId12"/>
    <p:sldLayoutId id="2147486094" r:id="rId13"/>
    <p:sldLayoutId id="2147486095" r:id="rId14"/>
    <p:sldLayoutId id="2147486096" r:id="rId15"/>
    <p:sldLayoutId id="2147486097" r:id="rId16"/>
    <p:sldLayoutId id="2147486098" r:id="rId17"/>
    <p:sldLayoutId id="2147486099" r:id="rId18"/>
    <p:sldLayoutId id="2147486100" r:id="rId19"/>
    <p:sldLayoutId id="2147486101" r:id="rId20"/>
    <p:sldLayoutId id="2147486102" r:id="rId21"/>
    <p:sldLayoutId id="2147486103" r:id="rId22"/>
    <p:sldLayoutId id="2147486104" r:id="rId23"/>
    <p:sldLayoutId id="2147486105" r:id="rId24"/>
    <p:sldLayoutId id="2147486106"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585097350"/>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 id="2147486119" r:id="rId12"/>
    <p:sldLayoutId id="2147486120" r:id="rId13"/>
    <p:sldLayoutId id="2147486121" r:id="rId14"/>
    <p:sldLayoutId id="2147486122" r:id="rId15"/>
    <p:sldLayoutId id="2147486123" r:id="rId16"/>
    <p:sldLayoutId id="2147486124" r:id="rId17"/>
    <p:sldLayoutId id="2147486125" r:id="rId18"/>
    <p:sldLayoutId id="2147486126" r:id="rId19"/>
    <p:sldLayoutId id="2147486127" r:id="rId20"/>
    <p:sldLayoutId id="2147486128" r:id="rId21"/>
    <p:sldLayoutId id="2147486129" r:id="rId22"/>
    <p:sldLayoutId id="2147486130" r:id="rId23"/>
    <p:sldLayoutId id="2147486131" r:id="rId24"/>
    <p:sldLayoutId id="2147486132"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060526948"/>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 id="2147486151" r:id="rId18"/>
    <p:sldLayoutId id="2147486152" r:id="rId19"/>
    <p:sldLayoutId id="2147486153" r:id="rId20"/>
    <p:sldLayoutId id="2147486154" r:id="rId21"/>
    <p:sldLayoutId id="2147486155" r:id="rId22"/>
    <p:sldLayoutId id="2147486156" r:id="rId23"/>
    <p:sldLayoutId id="2147486157" r:id="rId24"/>
    <p:sldLayoutId id="2147486158" r:id="rId25"/>
    <p:sldLayoutId id="2147486159"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4048"/>
            <a:ext cx="8229600" cy="628040"/>
          </a:xfrm>
          <a:prstGeom prst="rect">
            <a:avLst/>
          </a:prstGeom>
        </p:spPr>
        <p:txBody>
          <a:bodyPr vert="horz" lIns="0" tIns="45720" rIns="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87507"/>
            <a:ext cx="8229600" cy="4932293"/>
          </a:xfrm>
          <a:prstGeom prst="rect">
            <a:avLst/>
          </a:prstGeom>
        </p:spPr>
        <p:txBody>
          <a:bodyPr vert="horz" lIns="0" tIns="4572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8550" y="6428746"/>
            <a:ext cx="1256522" cy="303543"/>
          </a:xfrm>
          <a:prstGeom prst="rect">
            <a:avLst/>
          </a:prstGeom>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2072" y="6522042"/>
            <a:ext cx="1143000" cy="276288"/>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 y="6565764"/>
            <a:ext cx="1371600" cy="188844"/>
          </a:xfrm>
          <a:prstGeom prst="rect">
            <a:avLst/>
          </a:prstGeom>
        </p:spPr>
      </p:pic>
      <p:sp>
        <p:nvSpPr>
          <p:cNvPr id="10" name="Rectangle 9"/>
          <p:cNvSpPr/>
          <p:nvPr/>
        </p:nvSpPr>
        <p:spPr>
          <a:xfrm>
            <a:off x="-1" y="6400800"/>
            <a:ext cx="9153144" cy="457200"/>
          </a:xfrm>
          <a:prstGeom prst="rect">
            <a:avLst/>
          </a:prstGeom>
          <a:solidFill>
            <a:schemeClr val="tx1">
              <a:lumMod val="75000"/>
            </a:schemeClr>
          </a:solidFill>
          <a:ln w="9525" cap="flat" cmpd="sng" algn="ctr">
            <a:noFill/>
            <a:prstDash val="solid"/>
          </a:ln>
          <a:effectLst/>
        </p:spPr>
        <p:txBody>
          <a:bodyPr rtlCol="0" anchor="ctr"/>
          <a:lstStyle/>
          <a:p>
            <a:pPr algn="ctr" defTabSz="457200">
              <a:defRPr/>
            </a:pPr>
            <a:endParaRPr lang="en-US" kern="0" dirty="0" smtClean="0">
              <a:solidFill>
                <a:srgbClr val="FFFFFF"/>
              </a:solidFill>
              <a:latin typeface="Arial"/>
            </a:endParaRPr>
          </a:p>
        </p:txBody>
      </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 y="6502731"/>
            <a:ext cx="2057400" cy="283266"/>
          </a:xfrm>
          <a:prstGeom prst="rect">
            <a:avLst/>
          </a:prstGeom>
        </p:spPr>
      </p:pic>
      <p:cxnSp>
        <p:nvCxnSpPr>
          <p:cNvPr id="13" name="Straight Connector 12"/>
          <p:cNvCxnSpPr/>
          <p:nvPr/>
        </p:nvCxnSpPr>
        <p:spPr>
          <a:xfrm>
            <a:off x="0" y="6400800"/>
            <a:ext cx="9144000" cy="0"/>
          </a:xfrm>
          <a:prstGeom prst="line">
            <a:avLst/>
          </a:prstGeom>
          <a:ln>
            <a:solidFill>
              <a:srgbClr val="F2A900"/>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24801" y="6447532"/>
            <a:ext cx="780271" cy="363735"/>
          </a:xfrm>
          <a:prstGeom prst="rect">
            <a:avLst/>
          </a:prstGeom>
        </p:spPr>
      </p:pic>
      <p:sp>
        <p:nvSpPr>
          <p:cNvPr id="14" name="Rectangle 13"/>
          <p:cNvSpPr/>
          <p:nvPr userDrawn="1"/>
        </p:nvSpPr>
        <p:spPr>
          <a:xfrm>
            <a:off x="0" y="0"/>
            <a:ext cx="9144001" cy="238111"/>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 name="TextBox 4"/>
          <p:cNvSpPr txBox="1"/>
          <p:nvPr userDrawn="1"/>
        </p:nvSpPr>
        <p:spPr>
          <a:xfrm>
            <a:off x="7620000" y="6062990"/>
            <a:ext cx="1295400" cy="261610"/>
          </a:xfrm>
          <a:prstGeom prst="rect">
            <a:avLst/>
          </a:prstGeom>
          <a:noFill/>
        </p:spPr>
        <p:txBody>
          <a:bodyPr wrap="square" rtlCol="0">
            <a:spAutoFit/>
          </a:bodyPr>
          <a:lstStyle/>
          <a:p>
            <a:pPr algn="r"/>
            <a:r>
              <a:rPr lang="en-US" sz="1100" b="1" dirty="0" smtClean="0">
                <a:solidFill>
                  <a:srgbClr val="54585A"/>
                </a:solidFill>
                <a:latin typeface="Arial"/>
              </a:rPr>
              <a:t>#</a:t>
            </a:r>
            <a:r>
              <a:rPr lang="en-US" sz="1100" b="1" dirty="0" err="1" smtClean="0">
                <a:solidFill>
                  <a:srgbClr val="54585A"/>
                </a:solidFill>
                <a:latin typeface="Arial"/>
              </a:rPr>
              <a:t>ModelSchools</a:t>
            </a:r>
            <a:endParaRPr lang="en-US" sz="1100" b="1" dirty="0">
              <a:solidFill>
                <a:srgbClr val="54585A"/>
              </a:solidFill>
              <a:latin typeface="Arial"/>
            </a:endParaRPr>
          </a:p>
        </p:txBody>
      </p:sp>
    </p:spTree>
    <p:extLst>
      <p:ext uri="{BB962C8B-B14F-4D97-AF65-F5344CB8AC3E}">
        <p14:creationId xmlns:p14="http://schemas.microsoft.com/office/powerpoint/2010/main" val="149215104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 id="2147486186" r:id="rId14"/>
    <p:sldLayoutId id="2147487116" r:id="rId15"/>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3600" b="1" kern="1200">
          <a:solidFill>
            <a:srgbClr val="910000"/>
          </a:solidFill>
          <a:latin typeface="+mj-lt"/>
          <a:ea typeface="+mj-ea"/>
          <a:cs typeface="+mj-cs"/>
        </a:defRPr>
      </a:lvl1pPr>
    </p:titleStyle>
    <p:bodyStyle>
      <a:lvl1pPr marL="230188" indent="-230188" algn="l" defTabSz="457200" rtl="0" eaLnBrk="1" latinLnBrk="0" hangingPunct="1">
        <a:spcBef>
          <a:spcPts val="0"/>
        </a:spcBef>
        <a:spcAft>
          <a:spcPts val="0"/>
        </a:spcAft>
        <a:buSzPct val="120000"/>
        <a:buFont typeface="Arial"/>
        <a:buChar char="•"/>
        <a:defRPr sz="3200" kern="1200">
          <a:solidFill>
            <a:schemeClr val="tx1"/>
          </a:solidFill>
          <a:latin typeface="+mn-lt"/>
          <a:ea typeface="+mn-ea"/>
          <a:cs typeface="+mn-cs"/>
        </a:defRPr>
      </a:lvl1pPr>
      <a:lvl2pPr marL="454025" indent="-22383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2pPr>
      <a:lvl3pPr marL="684213" indent="-23018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3pPr>
      <a:lvl4pPr marL="914400" indent="-230188"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4pPr>
      <a:lvl5pPr marL="1146175" indent="-231775"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4048"/>
            <a:ext cx="8229600" cy="628040"/>
          </a:xfrm>
          <a:prstGeom prst="rect">
            <a:avLst/>
          </a:prstGeom>
        </p:spPr>
        <p:txBody>
          <a:bodyPr vert="horz" lIns="0" tIns="45720" rIns="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87507"/>
            <a:ext cx="8229600" cy="5237093"/>
          </a:xfrm>
          <a:prstGeom prst="rect">
            <a:avLst/>
          </a:prstGeom>
        </p:spPr>
        <p:txBody>
          <a:bodyPr vert="horz" lIns="0" tIns="45720" rIns="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48550" y="6428746"/>
            <a:ext cx="1256522" cy="303543"/>
          </a:xfrm>
          <a:prstGeom prst="rect">
            <a:avLst/>
          </a:prstGeom>
        </p:spPr>
      </p:pic>
      <p:pic>
        <p:nvPicPr>
          <p:cNvPr id="12" name="Pictur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072" y="6522042"/>
            <a:ext cx="1143000" cy="276288"/>
          </a:xfrm>
          <a:prstGeom prst="rect">
            <a:avLst/>
          </a:prstGeom>
        </p:spPr>
      </p:pic>
      <p:pic>
        <p:nvPicPr>
          <p:cNvPr id="15" name="Pictur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7200" y="6565764"/>
            <a:ext cx="1371600" cy="188844"/>
          </a:xfrm>
          <a:prstGeom prst="rect">
            <a:avLst/>
          </a:prstGeom>
        </p:spPr>
      </p:pic>
      <p:sp>
        <p:nvSpPr>
          <p:cNvPr id="10" name="Rectangle 9"/>
          <p:cNvSpPr/>
          <p:nvPr/>
        </p:nvSpPr>
        <p:spPr>
          <a:xfrm>
            <a:off x="-1" y="6400800"/>
            <a:ext cx="9153144" cy="533400"/>
          </a:xfrm>
          <a:prstGeom prst="rect">
            <a:avLst/>
          </a:prstGeom>
          <a:solidFill>
            <a:schemeClr val="tx1">
              <a:lumMod val="75000"/>
            </a:schemeClr>
          </a:solidFill>
          <a:ln w="9525" cap="flat" cmpd="sng" algn="ctr">
            <a:noFill/>
            <a:prstDash val="solid"/>
          </a:ln>
          <a:effectLst/>
        </p:spPr>
        <p:txBody>
          <a:bodyPr rtlCol="0" anchor="ctr"/>
          <a:lstStyle/>
          <a:p>
            <a:pPr algn="ctr" defTabSz="457200">
              <a:defRPr/>
            </a:pPr>
            <a:endParaRPr lang="en-US" kern="0" dirty="0">
              <a:solidFill>
                <a:srgbClr val="FFFFFF"/>
              </a:solidFill>
              <a:latin typeface="Arial"/>
            </a:endParaRPr>
          </a:p>
        </p:txBody>
      </p:sp>
      <p:sp>
        <p:nvSpPr>
          <p:cNvPr id="14" name="Rectangle 13"/>
          <p:cNvSpPr/>
          <p:nvPr/>
        </p:nvSpPr>
        <p:spPr>
          <a:xfrm>
            <a:off x="0" y="0"/>
            <a:ext cx="9153144" cy="238111"/>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6" name="Picture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7200" y="6563691"/>
            <a:ext cx="2057400" cy="283266"/>
          </a:xfrm>
          <a:prstGeom prst="rect">
            <a:avLst/>
          </a:prstGeom>
        </p:spPr>
      </p:pic>
      <p:pic>
        <p:nvPicPr>
          <p:cNvPr id="5" name="Picture 4" descr="Screen Shot 2016-02-09 at 2.57.07 P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72400" y="6436926"/>
            <a:ext cx="990600" cy="450272"/>
          </a:xfrm>
          <a:prstGeom prst="rect">
            <a:avLst/>
          </a:prstGeom>
        </p:spPr>
      </p:pic>
      <p:cxnSp>
        <p:nvCxnSpPr>
          <p:cNvPr id="13" name="Straight Connector 12"/>
          <p:cNvCxnSpPr/>
          <p:nvPr/>
        </p:nvCxnSpPr>
        <p:spPr>
          <a:xfrm>
            <a:off x="0" y="6400800"/>
            <a:ext cx="9144000" cy="0"/>
          </a:xfrm>
          <a:prstGeom prst="line">
            <a:avLst/>
          </a:prstGeom>
          <a:ln>
            <a:solidFill>
              <a:srgbClr val="F2A9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611311"/>
      </p:ext>
    </p:extLst>
  </p:cSld>
  <p:clrMap bg1="lt1" tx1="dk1" bg2="lt2" tx2="dk2" accent1="accent1" accent2="accent2" accent3="accent3" accent4="accent4" accent5="accent5" accent6="accent6" hlink="hlink" folHlink="folHlink"/>
  <p:sldLayoutIdLst>
    <p:sldLayoutId id="2147486202" r:id="rId1"/>
    <p:sldLayoutId id="2147486203" r:id="rId2"/>
    <p:sldLayoutId id="2147486204" r:id="rId3"/>
    <p:sldLayoutId id="2147486205" r:id="rId4"/>
    <p:sldLayoutId id="2147486206" r:id="rId5"/>
    <p:sldLayoutId id="2147486207" r:id="rId6"/>
    <p:sldLayoutId id="2147486208" r:id="rId7"/>
    <p:sldLayoutId id="2147486209" r:id="rId8"/>
    <p:sldLayoutId id="2147486210" r:id="rId9"/>
    <p:sldLayoutId id="2147486211" r:id="rId10"/>
    <p:sldLayoutId id="2147486212" r:id="rId11"/>
    <p:sldLayoutId id="2147486213" r:id="rId12"/>
    <p:sldLayoutId id="2147486214" r:id="rId13"/>
    <p:sldLayoutId id="2147486215" r:id="rId14"/>
    <p:sldLayoutId id="2147486216" r:id="rId15"/>
    <p:sldLayoutId id="2147486217" r:id="rId16"/>
    <p:sldLayoutId id="2147486218" r:id="rId17"/>
    <p:sldLayoutId id="2147486219" r:id="rId18"/>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230188" indent="-230188" algn="l" defTabSz="457200" rtl="0" eaLnBrk="1" latinLnBrk="0" hangingPunct="1">
        <a:spcBef>
          <a:spcPts val="0"/>
        </a:spcBef>
        <a:spcAft>
          <a:spcPts val="0"/>
        </a:spcAft>
        <a:buSzPct val="120000"/>
        <a:buFont typeface="Arial"/>
        <a:buChar char="•"/>
        <a:defRPr sz="3200" kern="1200">
          <a:solidFill>
            <a:schemeClr val="tx1"/>
          </a:solidFill>
          <a:latin typeface="+mn-lt"/>
          <a:ea typeface="+mn-ea"/>
          <a:cs typeface="+mn-cs"/>
        </a:defRPr>
      </a:lvl1pPr>
      <a:lvl2pPr marL="454025" indent="-22383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2pPr>
      <a:lvl3pPr marL="684213" indent="-23018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3pPr>
      <a:lvl4pPr marL="914400" indent="-230188"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4pPr>
      <a:lvl5pPr marL="1146175" indent="-231775"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3458465323"/>
      </p:ext>
    </p:extLst>
  </p:cSld>
  <p:clrMap bg1="lt1" tx1="dk1" bg2="lt2" tx2="dk2" accent1="accent1" accent2="accent2" accent3="accent3" accent4="accent4" accent5="accent5" accent6="accent6" hlink="hlink" folHlink="folHlink"/>
  <p:sldLayoutIdLst>
    <p:sldLayoutId id="2147486221" r:id="rId1"/>
    <p:sldLayoutId id="2147486222" r:id="rId2"/>
    <p:sldLayoutId id="2147486223" r:id="rId3"/>
    <p:sldLayoutId id="2147486224" r:id="rId4"/>
    <p:sldLayoutId id="2147486225" r:id="rId5"/>
    <p:sldLayoutId id="2147486226" r:id="rId6"/>
    <p:sldLayoutId id="2147486227" r:id="rId7"/>
    <p:sldLayoutId id="2147486228" r:id="rId8"/>
    <p:sldLayoutId id="2147486229" r:id="rId9"/>
    <p:sldLayoutId id="2147486230" r:id="rId10"/>
    <p:sldLayoutId id="2147486231" r:id="rId11"/>
    <p:sldLayoutId id="2147486232" r:id="rId12"/>
    <p:sldLayoutId id="2147486233" r:id="rId13"/>
    <p:sldLayoutId id="2147486234" r:id="rId14"/>
    <p:sldLayoutId id="2147486235" r:id="rId15"/>
    <p:sldLayoutId id="2147486236" r:id="rId16"/>
    <p:sldLayoutId id="2147486237" r:id="rId17"/>
    <p:sldLayoutId id="2147486238" r:id="rId18"/>
    <p:sldLayoutId id="2147486239" r:id="rId19"/>
    <p:sldLayoutId id="2147486240" r:id="rId20"/>
    <p:sldLayoutId id="2147486241" r:id="rId21"/>
    <p:sldLayoutId id="2147486242" r:id="rId22"/>
    <p:sldLayoutId id="2147486243" r:id="rId23"/>
    <p:sldLayoutId id="2147486244" r:id="rId24"/>
    <p:sldLayoutId id="2147486245"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340985961"/>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 id="2147486258" r:id="rId12"/>
    <p:sldLayoutId id="2147486259" r:id="rId13"/>
    <p:sldLayoutId id="2147486260" r:id="rId14"/>
    <p:sldLayoutId id="2147486261" r:id="rId15"/>
    <p:sldLayoutId id="2147486262" r:id="rId16"/>
    <p:sldLayoutId id="2147486263" r:id="rId17"/>
    <p:sldLayoutId id="2147486264" r:id="rId18"/>
    <p:sldLayoutId id="2147486265" r:id="rId19"/>
    <p:sldLayoutId id="2147486266" r:id="rId20"/>
    <p:sldLayoutId id="2147486267" r:id="rId21"/>
    <p:sldLayoutId id="2147486268" r:id="rId22"/>
    <p:sldLayoutId id="2147486269" r:id="rId23"/>
    <p:sldLayoutId id="2147486270" r:id="rId24"/>
    <p:sldLayoutId id="2147486271"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4108642188"/>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 id="2147486299" r:id="rId12"/>
    <p:sldLayoutId id="2147486300" r:id="rId13"/>
    <p:sldLayoutId id="2147486301" r:id="rId14"/>
    <p:sldLayoutId id="2147486302" r:id="rId15"/>
    <p:sldLayoutId id="2147486303" r:id="rId16"/>
    <p:sldLayoutId id="2147486304" r:id="rId17"/>
    <p:sldLayoutId id="2147486305" r:id="rId18"/>
    <p:sldLayoutId id="2147486306" r:id="rId19"/>
    <p:sldLayoutId id="2147486307" r:id="rId20"/>
    <p:sldLayoutId id="2147486308" r:id="rId21"/>
    <p:sldLayoutId id="2147486309" r:id="rId22"/>
    <p:sldLayoutId id="2147486310" r:id="rId23"/>
    <p:sldLayoutId id="2147486311" r:id="rId24"/>
    <p:sldLayoutId id="2147486313"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3124633790"/>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695566164"/>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19050" y="811213"/>
            <a:ext cx="910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4"/>
          <p:cNvSpPr>
            <a:spLocks noGrp="1" noChangeArrowheads="1"/>
          </p:cNvSpPr>
          <p:nvPr>
            <p:ph type="body" idx="1"/>
          </p:nvPr>
        </p:nvSpPr>
        <p:spPr bwMode="auto">
          <a:xfrm>
            <a:off x="950913" y="1851025"/>
            <a:ext cx="7797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0" name="Rectangle 8"/>
          <p:cNvSpPr>
            <a:spLocks noGrp="1" noChangeArrowheads="1"/>
          </p:cNvSpPr>
          <p:nvPr>
            <p:ph type="sldNum" sz="quarter" idx="4"/>
          </p:nvPr>
        </p:nvSpPr>
        <p:spPr bwMode="auto">
          <a:xfrm>
            <a:off x="68580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724D8E-07BA-9848-827E-C3638DC5C962}" type="slidenum">
              <a:rPr lang="en-US">
                <a:solidFill>
                  <a:srgbClr val="911E08"/>
                </a:solidFill>
                <a:latin typeface="Arial" charset="0"/>
                <a:ea typeface="ＭＳ Ｐゴシック" charset="0"/>
                <a:cs typeface="ＭＳ Ｐゴシック" charset="0"/>
              </a:rPr>
              <a:pPr fontAlgn="base">
                <a:spcBef>
                  <a:spcPct val="0"/>
                </a:spcBef>
                <a:spcAft>
                  <a:spcPct val="0"/>
                </a:spcAft>
              </a:pPr>
              <a:t>‹#›</a:t>
            </a:fld>
            <a:endParaRPr lang="en-US">
              <a:solidFill>
                <a:srgbClr val="911E0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06049381"/>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hf hdr="0" ftr="0" dt="0"/>
  <p:txStyles>
    <p:titleStyle>
      <a:lvl1pPr algn="ctr" rtl="0" eaLnBrk="0" fontAlgn="base" hangingPunct="0">
        <a:spcBef>
          <a:spcPct val="0"/>
        </a:spcBef>
        <a:spcAft>
          <a:spcPct val="0"/>
        </a:spcAft>
        <a:defRPr sz="5400">
          <a:solidFill>
            <a:schemeClr val="tx1"/>
          </a:solidFill>
          <a:latin typeface="Arial" charset="0"/>
          <a:ea typeface="ＭＳ Ｐゴシック" charset="0"/>
          <a:cs typeface="Arial" charset="0"/>
        </a:defRPr>
      </a:lvl1pPr>
      <a:lvl2pPr algn="ctr" rtl="0" eaLnBrk="0" fontAlgn="base" hangingPunct="0">
        <a:spcBef>
          <a:spcPct val="0"/>
        </a:spcBef>
        <a:spcAft>
          <a:spcPct val="0"/>
        </a:spcAft>
        <a:defRPr sz="5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5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5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5400">
          <a:solidFill>
            <a:schemeClr val="tx1"/>
          </a:solidFill>
          <a:latin typeface="Arial" charset="0"/>
          <a:ea typeface="ＭＳ Ｐゴシック" charset="0"/>
          <a:cs typeface="Arial" charset="0"/>
        </a:defRPr>
      </a:lvl5pPr>
      <a:lvl6pPr marL="457200" algn="l" rtl="0" fontAlgn="base">
        <a:spcBef>
          <a:spcPct val="0"/>
        </a:spcBef>
        <a:spcAft>
          <a:spcPct val="0"/>
        </a:spcAft>
        <a:defRPr sz="5400">
          <a:solidFill>
            <a:srgbClr val="9F290F"/>
          </a:solidFill>
          <a:latin typeface="Times" pitchFamily="18" charset="0"/>
        </a:defRPr>
      </a:lvl6pPr>
      <a:lvl7pPr marL="914400" algn="l" rtl="0" fontAlgn="base">
        <a:spcBef>
          <a:spcPct val="0"/>
        </a:spcBef>
        <a:spcAft>
          <a:spcPct val="0"/>
        </a:spcAft>
        <a:defRPr sz="5400">
          <a:solidFill>
            <a:srgbClr val="9F290F"/>
          </a:solidFill>
          <a:latin typeface="Times" pitchFamily="18" charset="0"/>
        </a:defRPr>
      </a:lvl7pPr>
      <a:lvl8pPr marL="1371600" algn="l" rtl="0" fontAlgn="base">
        <a:spcBef>
          <a:spcPct val="0"/>
        </a:spcBef>
        <a:spcAft>
          <a:spcPct val="0"/>
        </a:spcAft>
        <a:defRPr sz="5400">
          <a:solidFill>
            <a:srgbClr val="9F290F"/>
          </a:solidFill>
          <a:latin typeface="Times" pitchFamily="18" charset="0"/>
        </a:defRPr>
      </a:lvl8pPr>
      <a:lvl9pPr marL="1828800" algn="l" rtl="0" fontAlgn="base">
        <a:spcBef>
          <a:spcPct val="0"/>
        </a:spcBef>
        <a:spcAft>
          <a:spcPct val="0"/>
        </a:spcAft>
        <a:defRPr sz="5400">
          <a:solidFill>
            <a:srgbClr val="9F290F"/>
          </a:solidFill>
          <a:latin typeface="Times"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sz="3200">
          <a:solidFill>
            <a:schemeClr val="tx2"/>
          </a:solidFill>
          <a:latin typeface="Arial" charset="0"/>
          <a:ea typeface="ＭＳ Ｐゴシック" charset="0"/>
          <a:cs typeface="Arial" charset="0"/>
        </a:defRPr>
      </a:lvl1pPr>
      <a:lvl2pPr marL="742950" indent="-285750" algn="l" rtl="0" eaLnBrk="0" fontAlgn="base" hangingPunct="0">
        <a:spcBef>
          <a:spcPct val="20000"/>
        </a:spcBef>
        <a:spcAft>
          <a:spcPct val="0"/>
        </a:spcAft>
        <a:buClr>
          <a:schemeClr val="accent1"/>
        </a:buClr>
        <a:buFont typeface="Arial" charset="0"/>
        <a:buChar char="–"/>
        <a:defRPr sz="2800">
          <a:solidFill>
            <a:schemeClr val="tx2"/>
          </a:solidFill>
          <a:latin typeface="Arial" charset="0"/>
          <a:ea typeface="Arial" charset="0"/>
          <a:cs typeface="Arial" charset="0"/>
        </a:defRPr>
      </a:lvl2pPr>
      <a:lvl3pPr marL="1143000" indent="-228600" algn="l" rtl="0" eaLnBrk="0" fontAlgn="base" hangingPunct="0">
        <a:spcBef>
          <a:spcPct val="20000"/>
        </a:spcBef>
        <a:spcAft>
          <a:spcPct val="0"/>
        </a:spcAft>
        <a:buClr>
          <a:schemeClr val="accent1"/>
        </a:buClr>
        <a:buFont typeface="Arial" charset="0"/>
        <a:buChar char="•"/>
        <a:defRPr sz="2400">
          <a:solidFill>
            <a:schemeClr val="tx2"/>
          </a:solidFill>
          <a:latin typeface="Arial" charset="0"/>
          <a:ea typeface="Arial" charset="0"/>
          <a:cs typeface="Arial" charset="0"/>
        </a:defRPr>
      </a:lvl3pPr>
      <a:lvl4pPr marL="1600200" indent="-228600" algn="l" rtl="0" eaLnBrk="0" fontAlgn="base" hangingPunct="0">
        <a:spcBef>
          <a:spcPct val="20000"/>
        </a:spcBef>
        <a:spcAft>
          <a:spcPct val="0"/>
        </a:spcAft>
        <a:buClr>
          <a:schemeClr val="accent1"/>
        </a:buClr>
        <a:buFont typeface="Arial" charset="0"/>
        <a:buChar char="–"/>
        <a:defRPr sz="2000">
          <a:solidFill>
            <a:schemeClr val="tx2"/>
          </a:solidFill>
          <a:latin typeface="Arial" charset="0"/>
          <a:ea typeface="Arial" charset="0"/>
          <a:cs typeface="Arial" charset="0"/>
        </a:defRPr>
      </a:lvl4pPr>
      <a:lvl5pPr marL="2057400" indent="-228600" algn="l" rtl="0" eaLnBrk="0" fontAlgn="base" hangingPunct="0">
        <a:spcBef>
          <a:spcPct val="20000"/>
        </a:spcBef>
        <a:spcAft>
          <a:spcPct val="0"/>
        </a:spcAft>
        <a:buClr>
          <a:schemeClr val="accent1"/>
        </a:buClr>
        <a:buFont typeface="Arial" charset="0"/>
        <a:buChar char="»"/>
        <a:defRPr sz="2000">
          <a:solidFill>
            <a:schemeClr val="tx2"/>
          </a:solidFill>
          <a:latin typeface="Arial" charset="0"/>
          <a:ea typeface="Arial" charset="0"/>
          <a:cs typeface="Arial" charset="0"/>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557276890"/>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 id="2147486438" r:id="rId12"/>
    <p:sldLayoutId id="2147486439" r:id="rId13"/>
    <p:sldLayoutId id="2147486440" r:id="rId14"/>
    <p:sldLayoutId id="2147486441" r:id="rId15"/>
    <p:sldLayoutId id="2147486442" r:id="rId16"/>
    <p:sldLayoutId id="2147486443" r:id="rId17"/>
    <p:sldLayoutId id="2147486444" r:id="rId18"/>
    <p:sldLayoutId id="2147486445" r:id="rId19"/>
    <p:sldLayoutId id="2147486446" r:id="rId20"/>
    <p:sldLayoutId id="2147486447" r:id="rId21"/>
    <p:sldLayoutId id="2147486448" r:id="rId22"/>
    <p:sldLayoutId id="2147486449" r:id="rId23"/>
    <p:sldLayoutId id="2147486450" r:id="rId24"/>
    <p:sldLayoutId id="2147486451" r:id="rId25"/>
    <p:sldLayoutId id="2147486452"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988216816"/>
      </p:ext>
    </p:extLst>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 id="2147486465" r:id="rId12"/>
    <p:sldLayoutId id="2147486466" r:id="rId13"/>
    <p:sldLayoutId id="2147486467" r:id="rId14"/>
    <p:sldLayoutId id="2147486468" r:id="rId15"/>
    <p:sldLayoutId id="2147486469" r:id="rId16"/>
    <p:sldLayoutId id="2147486470" r:id="rId17"/>
    <p:sldLayoutId id="2147486471" r:id="rId18"/>
    <p:sldLayoutId id="2147486472" r:id="rId19"/>
    <p:sldLayoutId id="2147486473" r:id="rId20"/>
    <p:sldLayoutId id="2147486474" r:id="rId21"/>
    <p:sldLayoutId id="2147486475" r:id="rId22"/>
    <p:sldLayoutId id="2147486476" r:id="rId23"/>
    <p:sldLayoutId id="2147486477" r:id="rId24"/>
    <p:sldLayoutId id="2147486478"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478299948"/>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 id="2147486488" r:id="rId8"/>
    <p:sldLayoutId id="2147486489" r:id="rId9"/>
    <p:sldLayoutId id="2147486490" r:id="rId10"/>
    <p:sldLayoutId id="2147486491" r:id="rId11"/>
    <p:sldLayoutId id="2147486492" r:id="rId12"/>
    <p:sldLayoutId id="2147486493" r:id="rId13"/>
    <p:sldLayoutId id="2147486494" r:id="rId14"/>
    <p:sldLayoutId id="2147486495" r:id="rId15"/>
    <p:sldLayoutId id="2147486496" r:id="rId16"/>
    <p:sldLayoutId id="2147486497" r:id="rId17"/>
    <p:sldLayoutId id="2147486498" r:id="rId18"/>
    <p:sldLayoutId id="2147486499" r:id="rId19"/>
    <p:sldLayoutId id="2147486500" r:id="rId20"/>
    <p:sldLayoutId id="2147486501" r:id="rId21"/>
    <p:sldLayoutId id="2147486502" r:id="rId22"/>
    <p:sldLayoutId id="2147486503" r:id="rId23"/>
    <p:sldLayoutId id="2147486504" r:id="rId24"/>
    <p:sldLayoutId id="2147486505"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3177661497"/>
      </p:ext>
    </p:extLst>
  </p:cSld>
  <p:clrMap bg1="lt1" tx1="dk1" bg2="lt2" tx2="dk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 id="2147486530" r:id="rId12"/>
    <p:sldLayoutId id="2147486531" r:id="rId13"/>
    <p:sldLayoutId id="2147486532" r:id="rId14"/>
    <p:sldLayoutId id="2147486533" r:id="rId15"/>
    <p:sldLayoutId id="2147486534" r:id="rId16"/>
    <p:sldLayoutId id="2147486535" r:id="rId17"/>
    <p:sldLayoutId id="2147486536" r:id="rId18"/>
    <p:sldLayoutId id="2147486537" r:id="rId19"/>
    <p:sldLayoutId id="2147486538" r:id="rId20"/>
    <p:sldLayoutId id="2147486539" r:id="rId21"/>
    <p:sldLayoutId id="2147486540" r:id="rId22"/>
    <p:sldLayoutId id="2147486541" r:id="rId23"/>
    <p:sldLayoutId id="2147486542" r:id="rId24"/>
    <p:sldLayoutId id="2147486543"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3069413789"/>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 id="2147486556" r:id="rId12"/>
    <p:sldLayoutId id="2147486557" r:id="rId13"/>
    <p:sldLayoutId id="2147486558" r:id="rId14"/>
    <p:sldLayoutId id="2147486559" r:id="rId15"/>
    <p:sldLayoutId id="2147486560" r:id="rId16"/>
    <p:sldLayoutId id="2147486561" r:id="rId17"/>
    <p:sldLayoutId id="2147486562" r:id="rId18"/>
    <p:sldLayoutId id="2147486563" r:id="rId19"/>
    <p:sldLayoutId id="2147486564" r:id="rId20"/>
    <p:sldLayoutId id="2147486565" r:id="rId21"/>
    <p:sldLayoutId id="2147486566" r:id="rId22"/>
    <p:sldLayoutId id="2147486567" r:id="rId23"/>
    <p:sldLayoutId id="2147486568" r:id="rId24"/>
    <p:sldLayoutId id="2147486569" r:id="rId25"/>
    <p:sldLayoutId id="2147486570"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3900376743"/>
      </p:ext>
    </p:extLst>
  </p:cSld>
  <p:clrMap bg1="lt1" tx1="dk1" bg2="lt2" tx2="dk2" accent1="accent1" accent2="accent2" accent3="accent3" accent4="accent4" accent5="accent5" accent6="accent6" hlink="hlink" folHlink="folHlink"/>
  <p:sldLayoutIdLst>
    <p:sldLayoutId id="2147486584" r:id="rId1"/>
    <p:sldLayoutId id="2147486585" r:id="rId2"/>
    <p:sldLayoutId id="2147486586" r:id="rId3"/>
    <p:sldLayoutId id="2147486587" r:id="rId4"/>
    <p:sldLayoutId id="2147486588" r:id="rId5"/>
    <p:sldLayoutId id="2147486589" r:id="rId6"/>
    <p:sldLayoutId id="2147486590" r:id="rId7"/>
    <p:sldLayoutId id="2147486591" r:id="rId8"/>
    <p:sldLayoutId id="2147486592" r:id="rId9"/>
    <p:sldLayoutId id="2147486593" r:id="rId10"/>
    <p:sldLayoutId id="2147486594" r:id="rId11"/>
    <p:sldLayoutId id="2147486595" r:id="rId12"/>
    <p:sldLayoutId id="2147486596"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270116575"/>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 id="2147486609" r:id="rId12"/>
    <p:sldLayoutId id="2147486610" r:id="rId13"/>
    <p:sldLayoutId id="2147486611" r:id="rId14"/>
    <p:sldLayoutId id="2147486612" r:id="rId15"/>
    <p:sldLayoutId id="2147486613" r:id="rId16"/>
    <p:sldLayoutId id="2147486614" r:id="rId17"/>
    <p:sldLayoutId id="2147486615" r:id="rId18"/>
    <p:sldLayoutId id="2147486616" r:id="rId19"/>
    <p:sldLayoutId id="2147486617" r:id="rId20"/>
    <p:sldLayoutId id="2147486618" r:id="rId21"/>
    <p:sldLayoutId id="2147486619" r:id="rId22"/>
    <p:sldLayoutId id="2147486620" r:id="rId23"/>
    <p:sldLayoutId id="2147486621" r:id="rId24"/>
    <p:sldLayoutId id="2147486622" r:id="rId25"/>
    <p:sldLayoutId id="2147486623" r:id="rId26"/>
    <p:sldLayoutId id="2147486624" r:id="rId2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4048"/>
            <a:ext cx="8229600" cy="628040"/>
          </a:xfrm>
          <a:prstGeom prst="rect">
            <a:avLst/>
          </a:prstGeom>
        </p:spPr>
        <p:txBody>
          <a:bodyPr vert="horz" lIns="0" tIns="45720" rIns="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87512"/>
            <a:ext cx="8229600" cy="4932293"/>
          </a:xfrm>
          <a:prstGeom prst="rect">
            <a:avLst/>
          </a:prstGeom>
        </p:spPr>
        <p:txBody>
          <a:bodyPr vert="horz" lIns="0" tIns="4572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8551" y="6428756"/>
            <a:ext cx="1256522" cy="303543"/>
          </a:xfrm>
          <a:prstGeom prst="rect">
            <a:avLst/>
          </a:prstGeom>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2072" y="6522042"/>
            <a:ext cx="1143000" cy="276288"/>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 y="6565764"/>
            <a:ext cx="1371600" cy="188844"/>
          </a:xfrm>
          <a:prstGeom prst="rect">
            <a:avLst/>
          </a:prstGeom>
        </p:spPr>
      </p:pic>
      <p:sp>
        <p:nvSpPr>
          <p:cNvPr id="10" name="Rectangle 9"/>
          <p:cNvSpPr/>
          <p:nvPr/>
        </p:nvSpPr>
        <p:spPr>
          <a:xfrm>
            <a:off x="-1" y="6400800"/>
            <a:ext cx="9153144" cy="457200"/>
          </a:xfrm>
          <a:prstGeom prst="rect">
            <a:avLst/>
          </a:prstGeom>
          <a:solidFill>
            <a:schemeClr val="tx1">
              <a:lumMod val="75000"/>
            </a:schemeClr>
          </a:solidFill>
          <a:ln w="9525" cap="flat" cmpd="sng" algn="ctr">
            <a:noFill/>
            <a:prstDash val="solid"/>
          </a:ln>
          <a:effectLst/>
        </p:spPr>
        <p:txBody>
          <a:bodyPr rtlCol="0" anchor="ctr"/>
          <a:lstStyle/>
          <a:p>
            <a:pPr algn="ctr" defTabSz="457200">
              <a:defRPr/>
            </a:pPr>
            <a:endParaRPr lang="en-US" kern="0" dirty="0" smtClean="0">
              <a:solidFill>
                <a:srgbClr val="FFFFFF"/>
              </a:solidFill>
              <a:latin typeface="Arial"/>
            </a:endParaRPr>
          </a:p>
        </p:txBody>
      </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 y="6502731"/>
            <a:ext cx="2057400" cy="283266"/>
          </a:xfrm>
          <a:prstGeom prst="rect">
            <a:avLst/>
          </a:prstGeom>
        </p:spPr>
      </p:pic>
      <p:cxnSp>
        <p:nvCxnSpPr>
          <p:cNvPr id="13" name="Straight Connector 12"/>
          <p:cNvCxnSpPr/>
          <p:nvPr/>
        </p:nvCxnSpPr>
        <p:spPr>
          <a:xfrm>
            <a:off x="0" y="6400800"/>
            <a:ext cx="9144000" cy="0"/>
          </a:xfrm>
          <a:prstGeom prst="line">
            <a:avLst/>
          </a:prstGeom>
          <a:ln>
            <a:solidFill>
              <a:srgbClr val="F2A900"/>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24806" y="6447542"/>
            <a:ext cx="780271" cy="363735"/>
          </a:xfrm>
          <a:prstGeom prst="rect">
            <a:avLst/>
          </a:prstGeom>
        </p:spPr>
      </p:pic>
      <p:sp>
        <p:nvSpPr>
          <p:cNvPr id="14" name="Rectangle 13"/>
          <p:cNvSpPr/>
          <p:nvPr userDrawn="1"/>
        </p:nvSpPr>
        <p:spPr>
          <a:xfrm>
            <a:off x="5" y="3"/>
            <a:ext cx="9144001" cy="238111"/>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 name="TextBox 4"/>
          <p:cNvSpPr txBox="1"/>
          <p:nvPr userDrawn="1"/>
        </p:nvSpPr>
        <p:spPr>
          <a:xfrm>
            <a:off x="7620000" y="6062990"/>
            <a:ext cx="1295400" cy="261610"/>
          </a:xfrm>
          <a:prstGeom prst="rect">
            <a:avLst/>
          </a:prstGeom>
          <a:noFill/>
        </p:spPr>
        <p:txBody>
          <a:bodyPr wrap="square" rtlCol="0">
            <a:spAutoFit/>
          </a:bodyPr>
          <a:lstStyle/>
          <a:p>
            <a:pPr algn="r"/>
            <a:r>
              <a:rPr lang="en-US" sz="1100" b="1" dirty="0" smtClean="0">
                <a:solidFill>
                  <a:srgbClr val="54585A"/>
                </a:solidFill>
                <a:latin typeface="Arial"/>
              </a:rPr>
              <a:t>#</a:t>
            </a:r>
            <a:r>
              <a:rPr lang="en-US" sz="1100" b="1" dirty="0" err="1" smtClean="0">
                <a:solidFill>
                  <a:srgbClr val="54585A"/>
                </a:solidFill>
                <a:latin typeface="Arial"/>
              </a:rPr>
              <a:t>ModelSchools</a:t>
            </a:r>
            <a:endParaRPr lang="en-US" sz="1100" b="1" dirty="0">
              <a:solidFill>
                <a:srgbClr val="54585A"/>
              </a:solidFill>
              <a:latin typeface="Arial"/>
            </a:endParaRPr>
          </a:p>
        </p:txBody>
      </p:sp>
    </p:spTree>
    <p:extLst>
      <p:ext uri="{BB962C8B-B14F-4D97-AF65-F5344CB8AC3E}">
        <p14:creationId xmlns:p14="http://schemas.microsoft.com/office/powerpoint/2010/main" val="2567762007"/>
      </p:ext>
    </p:extLst>
  </p:cSld>
  <p:clrMap bg1="lt1" tx1="dk1" bg2="lt2" tx2="dk2" accent1="accent1" accent2="accent2" accent3="accent3" accent4="accent4" accent5="accent5" accent6="accent6" hlink="hlink" folHlink="folHlink"/>
  <p:sldLayoutIdLst>
    <p:sldLayoutId id="2147486652"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 id="2147486665" r:id="rId14"/>
    <p:sldLayoutId id="2147486666" r:id="rId15"/>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3600" b="1" kern="1200">
          <a:solidFill>
            <a:srgbClr val="910000"/>
          </a:solidFill>
          <a:latin typeface="+mj-lt"/>
          <a:ea typeface="+mj-ea"/>
          <a:cs typeface="+mj-cs"/>
        </a:defRPr>
      </a:lvl1pPr>
    </p:titleStyle>
    <p:bodyStyle>
      <a:lvl1pPr marL="230188" indent="-230188" algn="l" defTabSz="457200" rtl="0" eaLnBrk="1" latinLnBrk="0" hangingPunct="1">
        <a:spcBef>
          <a:spcPts val="0"/>
        </a:spcBef>
        <a:spcAft>
          <a:spcPts val="0"/>
        </a:spcAft>
        <a:buSzPct val="120000"/>
        <a:buFont typeface="Arial"/>
        <a:buChar char="•"/>
        <a:defRPr sz="3200" kern="1200">
          <a:solidFill>
            <a:schemeClr val="tx1"/>
          </a:solidFill>
          <a:latin typeface="+mn-lt"/>
          <a:ea typeface="+mn-ea"/>
          <a:cs typeface="+mn-cs"/>
        </a:defRPr>
      </a:lvl1pPr>
      <a:lvl2pPr marL="454025" indent="-22383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2pPr>
      <a:lvl3pPr marL="684213" indent="-230188" algn="l" defTabSz="457200" rtl="0" eaLnBrk="1" latinLnBrk="0" hangingPunct="1">
        <a:spcBef>
          <a:spcPts val="0"/>
        </a:spcBef>
        <a:spcAft>
          <a:spcPts val="0"/>
        </a:spcAft>
        <a:buFont typeface="Arial"/>
        <a:buChar char="•"/>
        <a:defRPr sz="3200" kern="1200">
          <a:solidFill>
            <a:schemeClr val="tx1"/>
          </a:solidFill>
          <a:latin typeface="+mn-lt"/>
          <a:ea typeface="+mn-ea"/>
          <a:cs typeface="+mn-cs"/>
        </a:defRPr>
      </a:lvl3pPr>
      <a:lvl4pPr marL="914400" indent="-230188"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4pPr>
      <a:lvl5pPr marL="1146175" indent="-231775" algn="l" defTabSz="457200" rtl="0" eaLnBrk="1" latinLnBrk="0" hangingPunct="1">
        <a:spcBef>
          <a:spcPts val="0"/>
        </a:spcBef>
        <a:spcAft>
          <a:spcPts val="0"/>
        </a:spcAft>
        <a:buFont typeface="Lucida Grande"/>
        <a:buChar char="»"/>
        <a:defRPr sz="3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483"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b="0">
                <a:solidFill>
                  <a:srgbClr val="000000"/>
                </a:solidFill>
                <a:latin typeface="+mj-lt"/>
                <a:cs typeface="+mn-cs"/>
              </a:defRPr>
            </a:lvl1pPr>
          </a:lstStyle>
          <a:p>
            <a:pPr fontAlgn="base">
              <a:spcAft>
                <a:spcPct val="0"/>
              </a:spcAft>
              <a:defRPr/>
            </a:pPr>
            <a:fld id="{E9397F63-7F0A-4392-84DB-48160DFB22D5}" type="slidenum">
              <a:rPr lang="en-US"/>
              <a:pPr fontAlgn="base">
                <a:spcAft>
                  <a:spcPct val="0"/>
                </a:spcAft>
                <a:defRPr/>
              </a:pPr>
              <a:t>‹#›</a:t>
            </a:fld>
            <a:endParaRPr lang="en-US" dirty="0"/>
          </a:p>
        </p:txBody>
      </p:sp>
    </p:spTree>
    <p:extLst>
      <p:ext uri="{BB962C8B-B14F-4D97-AF65-F5344CB8AC3E}">
        <p14:creationId xmlns:p14="http://schemas.microsoft.com/office/powerpoint/2010/main" val="1223438512"/>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885462938"/>
      </p:ext>
    </p:extLst>
  </p:cSld>
  <p:clrMap bg1="lt1" tx1="dk1" bg2="lt2" tx2="dk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 id="2147486693" r:id="rId12"/>
    <p:sldLayoutId id="2147486694" r:id="rId13"/>
    <p:sldLayoutId id="2147486695" r:id="rId14"/>
    <p:sldLayoutId id="2147486696" r:id="rId15"/>
    <p:sldLayoutId id="2147486697" r:id="rId16"/>
    <p:sldLayoutId id="2147486698" r:id="rId17"/>
    <p:sldLayoutId id="2147486699" r:id="rId18"/>
    <p:sldLayoutId id="2147486700" r:id="rId19"/>
    <p:sldLayoutId id="2147486701" r:id="rId20"/>
    <p:sldLayoutId id="2147486702" r:id="rId21"/>
    <p:sldLayoutId id="2147486703" r:id="rId22"/>
    <p:sldLayoutId id="2147486704" r:id="rId23"/>
    <p:sldLayoutId id="2147486705" r:id="rId24"/>
    <p:sldLayoutId id="2147486706" r:id="rId25"/>
    <p:sldLayoutId id="2147486707"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4131439953"/>
      </p:ext>
    </p:extLst>
  </p:cSld>
  <p:clrMap bg1="lt1" tx1="dk1" bg2="lt2" tx2="dk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 id="2147486752" r:id="rId12"/>
    <p:sldLayoutId id="2147486753" r:id="rId13"/>
    <p:sldLayoutId id="2147486754" r:id="rId14"/>
    <p:sldLayoutId id="2147486755" r:id="rId15"/>
    <p:sldLayoutId id="2147486756" r:id="rId16"/>
    <p:sldLayoutId id="2147486757" r:id="rId17"/>
    <p:sldLayoutId id="2147486758" r:id="rId18"/>
    <p:sldLayoutId id="2147486759" r:id="rId19"/>
    <p:sldLayoutId id="2147486760" r:id="rId20"/>
    <p:sldLayoutId id="2147486761" r:id="rId21"/>
    <p:sldLayoutId id="2147486762" r:id="rId22"/>
    <p:sldLayoutId id="2147486763" r:id="rId23"/>
    <p:sldLayoutId id="2147486764" r:id="rId24"/>
    <p:sldLayoutId id="2147486765"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228600" y="228600"/>
            <a:ext cx="8686800" cy="5943600"/>
            <a:chOff x="144" y="144"/>
            <a:chExt cx="5472" cy="3744"/>
          </a:xfrm>
        </p:grpSpPr>
        <p:sp>
          <p:nvSpPr>
            <p:cNvPr id="64515"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endParaRPr>
            </a:p>
          </p:txBody>
        </p:sp>
        <p:sp>
          <p:nvSpPr>
            <p:cNvPr id="64516"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endParaRPr>
            </a:p>
          </p:txBody>
        </p:sp>
        <p:sp>
          <p:nvSpPr>
            <p:cNvPr id="64517"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eaLnBrk="0" fontAlgn="base" hangingPunct="0">
                <a:spcBef>
                  <a:spcPct val="0"/>
                </a:spcBef>
                <a:spcAft>
                  <a:spcPct val="0"/>
                </a:spcAft>
                <a:defRPr/>
              </a:pPr>
              <a:endParaRPr lang="en-US" dirty="0">
                <a:solidFill>
                  <a:srgbClr val="FFFFFF"/>
                </a:solidFill>
                <a:latin typeface="Arial"/>
              </a:endParaRPr>
            </a:p>
          </p:txBody>
        </p:sp>
      </p:grpSp>
      <p:sp>
        <p:nvSpPr>
          <p:cNvPr id="10243"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4"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mn-lt"/>
                <a:cs typeface="+mn-cs"/>
              </a:defRPr>
            </a:lvl1pPr>
          </a:lstStyle>
          <a:p>
            <a:pPr fontAlgn="base">
              <a:spcBef>
                <a:spcPct val="0"/>
              </a:spcBef>
              <a:spcAft>
                <a:spcPct val="0"/>
              </a:spcAft>
              <a:defRPr/>
            </a:pPr>
            <a:fld id="{09261FC2-555B-402C-A306-1AB4346BCF86}" type="datetime1">
              <a:rPr lang="en-US">
                <a:latin typeface="Arial"/>
              </a:rPr>
              <a:pPr fontAlgn="base">
                <a:spcBef>
                  <a:spcPct val="0"/>
                </a:spcBef>
                <a:spcAft>
                  <a:spcPct val="0"/>
                </a:spcAft>
                <a:defRPr/>
              </a:pPr>
              <a:t>12/10/16</a:t>
            </a:fld>
            <a:endParaRPr lang="en-US" dirty="0">
              <a:latin typeface="Arial"/>
            </a:endParaRPr>
          </a:p>
        </p:txBody>
      </p:sp>
      <p:sp>
        <p:nvSpPr>
          <p:cNvPr id="6452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mn-lt"/>
                <a:cs typeface="+mn-cs"/>
              </a:defRPr>
            </a:lvl1pPr>
          </a:lstStyle>
          <a:p>
            <a:pPr fontAlgn="base">
              <a:spcBef>
                <a:spcPct val="0"/>
              </a:spcBef>
              <a:spcAft>
                <a:spcPct val="0"/>
              </a:spcAft>
              <a:defRPr/>
            </a:pPr>
            <a:endParaRPr lang="en-US">
              <a:latin typeface="Arial"/>
            </a:endParaRPr>
          </a:p>
        </p:txBody>
      </p:sp>
      <p:sp>
        <p:nvSpPr>
          <p:cNvPr id="6452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mn-lt"/>
                <a:cs typeface="+mn-cs"/>
              </a:defRPr>
            </a:lvl1pPr>
          </a:lstStyle>
          <a:p>
            <a:pPr fontAlgn="base">
              <a:spcBef>
                <a:spcPct val="0"/>
              </a:spcBef>
              <a:spcAft>
                <a:spcPct val="0"/>
              </a:spcAft>
              <a:defRPr/>
            </a:pPr>
            <a:fld id="{CB7D7146-92B0-457F-8ECD-6D58FE6E74EE}" type="slidenum">
              <a:rPr lang="en-US">
                <a:latin typeface="Arial"/>
              </a:rPr>
              <a:pPr fontAlgn="base">
                <a:spcBef>
                  <a:spcPct val="0"/>
                </a:spcBef>
                <a:spcAft>
                  <a:spcPct val="0"/>
                </a:spcAft>
                <a:defRPr/>
              </a:pPr>
              <a:t>‹#›</a:t>
            </a:fld>
            <a:endParaRPr lang="en-US" dirty="0">
              <a:latin typeface="Arial"/>
            </a:endParaRPr>
          </a:p>
        </p:txBody>
      </p:sp>
    </p:spTree>
    <p:extLst>
      <p:ext uri="{BB962C8B-B14F-4D97-AF65-F5344CB8AC3E}">
        <p14:creationId xmlns:p14="http://schemas.microsoft.com/office/powerpoint/2010/main" val="1166949482"/>
      </p:ext>
    </p:extLst>
  </p:cSld>
  <p:clrMap bg1="dk2" tx1="lt1" bg2="dk1" tx2="lt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 id="2147486779" r:id="rId13"/>
    <p:sldLayoutId id="2147486780" r:id="rId14"/>
  </p:sldLayoutIdLst>
  <p:hf sldNum="0"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647839966"/>
      </p:ext>
    </p:extLst>
  </p:cSld>
  <p:clrMap bg1="lt1" tx1="dk1" bg2="lt2" tx2="dk2" accent1="accent1" accent2="accent2" accent3="accent3" accent4="accent4" accent5="accent5" accent6="accent6" hlink="hlink" folHlink="folHlink"/>
  <p:sldLayoutIdLst>
    <p:sldLayoutId id="2147486797" r:id="rId1"/>
    <p:sldLayoutId id="2147486798" r:id="rId2"/>
    <p:sldLayoutId id="2147486799" r:id="rId3"/>
    <p:sldLayoutId id="2147486800" r:id="rId4"/>
    <p:sldLayoutId id="2147486801" r:id="rId5"/>
    <p:sldLayoutId id="2147486802" r:id="rId6"/>
    <p:sldLayoutId id="2147486803" r:id="rId7"/>
    <p:sldLayoutId id="2147486804" r:id="rId8"/>
    <p:sldLayoutId id="2147486805" r:id="rId9"/>
    <p:sldLayoutId id="2147486806" r:id="rId10"/>
    <p:sldLayoutId id="2147486807" r:id="rId11"/>
    <p:sldLayoutId id="2147486808" r:id="rId12"/>
    <p:sldLayoutId id="2147486809" r:id="rId13"/>
    <p:sldLayoutId id="2147486810" r:id="rId14"/>
    <p:sldLayoutId id="2147486811" r:id="rId15"/>
    <p:sldLayoutId id="2147486812" r:id="rId16"/>
    <p:sldLayoutId id="2147486813" r:id="rId17"/>
    <p:sldLayoutId id="2147486814" r:id="rId18"/>
    <p:sldLayoutId id="2147486815" r:id="rId19"/>
    <p:sldLayoutId id="2147486816" r:id="rId20"/>
    <p:sldLayoutId id="2147486817" r:id="rId21"/>
    <p:sldLayoutId id="2147486818" r:id="rId22"/>
    <p:sldLayoutId id="2147486819" r:id="rId23"/>
    <p:sldLayoutId id="2147486820" r:id="rId24"/>
    <p:sldLayoutId id="2147486821"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483"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b="0">
                <a:solidFill>
                  <a:srgbClr val="000000"/>
                </a:solidFill>
                <a:latin typeface="+mj-lt"/>
                <a:cs typeface="+mn-cs"/>
              </a:defRPr>
            </a:lvl1pPr>
          </a:lstStyle>
          <a:p>
            <a:pPr fontAlgn="base">
              <a:spcAft>
                <a:spcPct val="0"/>
              </a:spcAft>
              <a:defRPr/>
            </a:pPr>
            <a:fld id="{E9397F63-7F0A-4392-84DB-48160DFB22D5}" type="slidenum">
              <a:rPr lang="en-US">
                <a:latin typeface="Calibri"/>
              </a:rPr>
              <a:pPr fontAlgn="base">
                <a:spcAft>
                  <a:spcPct val="0"/>
                </a:spcAft>
                <a:defRPr/>
              </a:pPr>
              <a:t>‹#›</a:t>
            </a:fld>
            <a:endParaRPr lang="en-US" dirty="0">
              <a:latin typeface="Calibri"/>
            </a:endParaRPr>
          </a:p>
        </p:txBody>
      </p:sp>
    </p:spTree>
    <p:extLst>
      <p:ext uri="{BB962C8B-B14F-4D97-AF65-F5344CB8AC3E}">
        <p14:creationId xmlns:p14="http://schemas.microsoft.com/office/powerpoint/2010/main" val="1450934025"/>
      </p:ext>
    </p:extLst>
  </p:cSld>
  <p:clrMap bg1="lt1" tx1="dk1" bg2="lt2" tx2="dk2" accent1="accent1" accent2="accent2" accent3="accent3" accent4="accent4" accent5="accent5" accent6="accent6" hlink="hlink" folHlink="folHlink"/>
  <p:sldLayoutIdLst>
    <p:sldLayoutId id="2147486823" r:id="rId1"/>
    <p:sldLayoutId id="2147486824"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 id="2147486834" r:id="rId12"/>
    <p:sldLayoutId id="2147486835"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64515"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6"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7"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eaLnBrk="0" fontAlgn="base" hangingPunct="0">
                <a:spcBef>
                  <a:spcPct val="0"/>
                </a:spcBef>
                <a:spcAft>
                  <a:spcPct val="0"/>
                </a:spcAft>
                <a:defRPr/>
              </a:pPr>
              <a:endParaRPr lang="en-US" dirty="0">
                <a:solidFill>
                  <a:srgbClr val="FFFFFF"/>
                </a:solidFill>
                <a:latin typeface="Arial"/>
                <a:cs typeface="Arial" pitchFamily="34" charset="0"/>
              </a:endParaRPr>
            </a:p>
          </p:txBody>
        </p:sp>
      </p:grpSp>
      <p:sp>
        <p:nvSpPr>
          <p:cNvPr id="6147"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8"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pPr fontAlgn="base">
              <a:spcBef>
                <a:spcPct val="0"/>
              </a:spcBef>
              <a:spcAft>
                <a:spcPct val="0"/>
              </a:spcAft>
            </a:pPr>
            <a:fld id="{11404210-9812-4725-B9F2-FC3391BB316F}" type="datetime1">
              <a:rPr lang="en-US" smtClean="0">
                <a:solidFill>
                  <a:srgbClr val="FFFFFF"/>
                </a:solidFill>
                <a:latin typeface="Arial"/>
                <a:cs typeface="Arial" pitchFamily="34" charset="0"/>
              </a:rPr>
              <a:pPr fontAlgn="base">
                <a:spcBef>
                  <a:spcPct val="0"/>
                </a:spcBef>
                <a:spcAft>
                  <a:spcPct val="0"/>
                </a:spcAft>
              </a:pPr>
              <a:t>12/10/16</a:t>
            </a:fld>
            <a:endParaRPr lang="en-US" dirty="0">
              <a:solidFill>
                <a:srgbClr val="FFFFFF"/>
              </a:solidFill>
              <a:latin typeface="Arial"/>
              <a:cs typeface="Arial" pitchFamily="34" charset="0"/>
            </a:endParaRPr>
          </a:p>
        </p:txBody>
      </p:sp>
      <p:sp>
        <p:nvSpPr>
          <p:cNvPr id="6452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fontAlgn="base">
              <a:spcBef>
                <a:spcPct val="0"/>
              </a:spcBef>
              <a:spcAft>
                <a:spcPct val="0"/>
              </a:spcAft>
            </a:pPr>
            <a:endParaRPr lang="en-US" dirty="0">
              <a:solidFill>
                <a:srgbClr val="FFFFFF"/>
              </a:solidFill>
              <a:latin typeface="Arial"/>
              <a:cs typeface="Arial" pitchFamily="34" charset="0"/>
            </a:endParaRPr>
          </a:p>
        </p:txBody>
      </p:sp>
      <p:sp>
        <p:nvSpPr>
          <p:cNvPr id="6452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lvl1pPr>
          </a:lstStyle>
          <a:p>
            <a:pPr fontAlgn="base">
              <a:spcBef>
                <a:spcPct val="0"/>
              </a:spcBef>
              <a:spcAft>
                <a:spcPct val="0"/>
              </a:spcAft>
              <a:defRPr/>
            </a:pPr>
            <a:fld id="{3858E739-B7DE-473C-8CEB-5924BE922314}" type="slidenum">
              <a:rPr lang="en-US">
                <a:solidFill>
                  <a:srgbClr val="FFFFFF"/>
                </a:solidFill>
                <a:latin typeface="Arial"/>
                <a:cs typeface="Arial" pitchFamily="34" charset="0"/>
              </a:rPr>
              <a:pPr fontAlgn="base">
                <a:spcBef>
                  <a:spcPct val="0"/>
                </a:spcBef>
                <a:spcAft>
                  <a:spcPct val="0"/>
                </a:spcAft>
                <a:defRPr/>
              </a:pPr>
              <a:t>‹#›</a:t>
            </a:fld>
            <a:endParaRPr lang="en-US" dirty="0">
              <a:solidFill>
                <a:srgbClr val="FFFFFF"/>
              </a:solidFill>
              <a:latin typeface="Arial"/>
              <a:cs typeface="Arial" pitchFamily="34" charset="0"/>
            </a:endParaRPr>
          </a:p>
        </p:txBody>
      </p:sp>
    </p:spTree>
    <p:extLst>
      <p:ext uri="{BB962C8B-B14F-4D97-AF65-F5344CB8AC3E}">
        <p14:creationId xmlns:p14="http://schemas.microsoft.com/office/powerpoint/2010/main" val="2401900574"/>
      </p:ext>
    </p:extLst>
  </p:cSld>
  <p:clrMap bg1="dk2" tx1="lt1" bg2="dk1" tx2="lt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 id="2147486865" r:id="rId12"/>
    <p:sldLayoutId id="2147486866" r:id="rId13"/>
    <p:sldLayoutId id="2147486867" r:id="rId14"/>
    <p:sldLayoutId id="2147486868" r:id="rId15"/>
  </p:sldLayoutIdLst>
  <p:hf sldNum="0"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569647572"/>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 id="2147486897" r:id="rId12"/>
    <p:sldLayoutId id="2147486898" r:id="rId13"/>
    <p:sldLayoutId id="2147486899" r:id="rId14"/>
    <p:sldLayoutId id="2147486900" r:id="rId15"/>
    <p:sldLayoutId id="2147486901" r:id="rId16"/>
    <p:sldLayoutId id="2147486902" r:id="rId17"/>
    <p:sldLayoutId id="2147486903" r:id="rId18"/>
    <p:sldLayoutId id="2147486904" r:id="rId19"/>
    <p:sldLayoutId id="2147486905" r:id="rId20"/>
    <p:sldLayoutId id="2147486906" r:id="rId21"/>
    <p:sldLayoutId id="2147486907" r:id="rId22"/>
    <p:sldLayoutId id="2147486908" r:id="rId23"/>
    <p:sldLayoutId id="2147486909" r:id="rId24"/>
    <p:sldLayoutId id="2147486910" r:id="rId25"/>
    <p:sldLayoutId id="2147486911"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1193983970"/>
      </p:ext>
    </p:extLst>
  </p:cSld>
  <p:clrMap bg1="lt1" tx1="dk1" bg2="lt2" tx2="dk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 id="2147486924" r:id="rId12"/>
    <p:sldLayoutId id="2147486925" r:id="rId13"/>
    <p:sldLayoutId id="2147486926" r:id="rId14"/>
    <p:sldLayoutId id="2147486927" r:id="rId15"/>
    <p:sldLayoutId id="2147486928" r:id="rId16"/>
    <p:sldLayoutId id="2147486929" r:id="rId17"/>
    <p:sldLayoutId id="2147486930" r:id="rId18"/>
    <p:sldLayoutId id="2147486931" r:id="rId19"/>
    <p:sldLayoutId id="2147486932" r:id="rId20"/>
    <p:sldLayoutId id="2147486933" r:id="rId21"/>
    <p:sldLayoutId id="2147486934" r:id="rId22"/>
    <p:sldLayoutId id="2147486935" r:id="rId23"/>
    <p:sldLayoutId id="2147486936" r:id="rId24"/>
    <p:sldLayoutId id="2147486937"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595626120"/>
      </p:ext>
    </p:extLst>
  </p:cSld>
  <p:clrMap bg1="lt1" tx1="dk1" bg2="lt2" tx2="dk2" accent1="accent1" accent2="accent2" accent3="accent3" accent4="accent4" accent5="accent5" accent6="accent6" hlink="hlink" folHlink="folHlink"/>
  <p:sldLayoutIdLst>
    <p:sldLayoutId id="2147486975" r:id="rId1"/>
    <p:sldLayoutId id="2147486976" r:id="rId2"/>
    <p:sldLayoutId id="2147486977" r:id="rId3"/>
    <p:sldLayoutId id="2147486978" r:id="rId4"/>
    <p:sldLayoutId id="2147486979" r:id="rId5"/>
    <p:sldLayoutId id="2147486980" r:id="rId6"/>
    <p:sldLayoutId id="2147486981" r:id="rId7"/>
    <p:sldLayoutId id="2147486982" r:id="rId8"/>
    <p:sldLayoutId id="2147486983" r:id="rId9"/>
    <p:sldLayoutId id="2147486984" r:id="rId10"/>
    <p:sldLayoutId id="2147486985" r:id="rId11"/>
    <p:sldLayoutId id="2147486986" r:id="rId12"/>
    <p:sldLayoutId id="2147486987" r:id="rId13"/>
    <p:sldLayoutId id="2147486988" r:id="rId14"/>
    <p:sldLayoutId id="2147486989" r:id="rId15"/>
    <p:sldLayoutId id="2147486990" r:id="rId16"/>
    <p:sldLayoutId id="2147486991" r:id="rId17"/>
    <p:sldLayoutId id="2147486992" r:id="rId18"/>
    <p:sldLayoutId id="2147486993" r:id="rId19"/>
    <p:sldLayoutId id="2147486994" r:id="rId20"/>
    <p:sldLayoutId id="2147486995" r:id="rId21"/>
    <p:sldLayoutId id="2147486996" r:id="rId22"/>
    <p:sldLayoutId id="2147486997" r:id="rId23"/>
    <p:sldLayoutId id="2147486998" r:id="rId24"/>
    <p:sldLayoutId id="2147486999" r:id="rId25"/>
    <p:sldLayoutId id="2147487000"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228600" y="228600"/>
            <a:ext cx="8686800" cy="5943600"/>
            <a:chOff x="144" y="144"/>
            <a:chExt cx="5472" cy="3744"/>
          </a:xfrm>
        </p:grpSpPr>
        <p:sp>
          <p:nvSpPr>
            <p:cNvPr id="64515"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6"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7"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eaLnBrk="0" fontAlgn="base" hangingPunct="0">
                <a:spcBef>
                  <a:spcPct val="0"/>
                </a:spcBef>
                <a:spcAft>
                  <a:spcPct val="0"/>
                </a:spcAft>
                <a:defRPr/>
              </a:pPr>
              <a:endParaRPr lang="en-US" dirty="0">
                <a:solidFill>
                  <a:srgbClr val="FFFFFF"/>
                </a:solidFill>
                <a:latin typeface="Arial"/>
                <a:cs typeface="Arial" pitchFamily="34" charset="0"/>
              </a:endParaRPr>
            </a:p>
          </p:txBody>
        </p:sp>
      </p:grpSp>
      <p:sp>
        <p:nvSpPr>
          <p:cNvPr id="10243"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4"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mn-lt"/>
                <a:cs typeface="+mn-cs"/>
              </a:defRPr>
            </a:lvl1pPr>
          </a:lstStyle>
          <a:p>
            <a:pPr fontAlgn="base">
              <a:spcBef>
                <a:spcPct val="0"/>
              </a:spcBef>
              <a:spcAft>
                <a:spcPct val="0"/>
              </a:spcAft>
              <a:defRPr/>
            </a:pPr>
            <a:fld id="{09261FC2-555B-402C-A306-1AB4346BCF86}" type="datetime1">
              <a:rPr lang="en-US">
                <a:latin typeface="Arial"/>
              </a:rPr>
              <a:pPr fontAlgn="base">
                <a:spcBef>
                  <a:spcPct val="0"/>
                </a:spcBef>
                <a:spcAft>
                  <a:spcPct val="0"/>
                </a:spcAft>
                <a:defRPr/>
              </a:pPr>
              <a:t>12/10/16</a:t>
            </a:fld>
            <a:endParaRPr lang="en-US" dirty="0">
              <a:latin typeface="Arial"/>
            </a:endParaRPr>
          </a:p>
        </p:txBody>
      </p:sp>
      <p:sp>
        <p:nvSpPr>
          <p:cNvPr id="6452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mn-lt"/>
                <a:cs typeface="+mn-cs"/>
              </a:defRPr>
            </a:lvl1pPr>
          </a:lstStyle>
          <a:p>
            <a:pPr fontAlgn="base">
              <a:spcBef>
                <a:spcPct val="0"/>
              </a:spcBef>
              <a:spcAft>
                <a:spcPct val="0"/>
              </a:spcAft>
              <a:defRPr/>
            </a:pPr>
            <a:endParaRPr lang="en-US">
              <a:latin typeface="Arial"/>
            </a:endParaRPr>
          </a:p>
        </p:txBody>
      </p:sp>
      <p:sp>
        <p:nvSpPr>
          <p:cNvPr id="6452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mn-lt"/>
                <a:cs typeface="+mn-cs"/>
              </a:defRPr>
            </a:lvl1pPr>
          </a:lstStyle>
          <a:p>
            <a:pPr fontAlgn="base">
              <a:spcBef>
                <a:spcPct val="0"/>
              </a:spcBef>
              <a:spcAft>
                <a:spcPct val="0"/>
              </a:spcAft>
              <a:defRPr/>
            </a:pPr>
            <a:fld id="{CB7D7146-92B0-457F-8ECD-6D58FE6E74EE}" type="slidenum">
              <a:rPr lang="en-US">
                <a:latin typeface="Arial"/>
              </a:rPr>
              <a:pPr fontAlgn="base">
                <a:spcBef>
                  <a:spcPct val="0"/>
                </a:spcBef>
                <a:spcAft>
                  <a:spcPct val="0"/>
                </a:spcAft>
                <a:defRPr/>
              </a:pPr>
              <a:t>‹#›</a:t>
            </a:fld>
            <a:endParaRPr lang="en-US" dirty="0">
              <a:latin typeface="Arial"/>
            </a:endParaRPr>
          </a:p>
        </p:txBody>
      </p:sp>
    </p:spTree>
    <p:extLst>
      <p:ext uri="{BB962C8B-B14F-4D97-AF65-F5344CB8AC3E}">
        <p14:creationId xmlns:p14="http://schemas.microsoft.com/office/powerpoint/2010/main" val="3485412740"/>
      </p:ext>
    </p:extLst>
  </p:cSld>
  <p:clrMap bg1="dk2" tx1="lt1" bg2="dk1" tx2="lt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 id="2147487013" r:id="rId12"/>
    <p:sldLayoutId id="2147487014" r:id="rId13"/>
    <p:sldLayoutId id="2147487015" r:id="rId14"/>
  </p:sldLayoutIdLst>
  <p:hf sldNum="0"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457200" y="3352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5411" name="Rectangle 3"/>
          <p:cNvSpPr>
            <a:spLocks noGrp="1" noChangeArrowheads="1"/>
          </p:cNvSpPr>
          <p:nvPr>
            <p:ph type="body" idx="1"/>
          </p:nvPr>
        </p:nvSpPr>
        <p:spPr bwMode="auto">
          <a:xfrm>
            <a:off x="457200" y="53340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Tree>
    <p:extLst>
      <p:ext uri="{BB962C8B-B14F-4D97-AF65-F5344CB8AC3E}">
        <p14:creationId xmlns:p14="http://schemas.microsoft.com/office/powerpoint/2010/main" val="1418202521"/>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xmlns:p14="http://schemas.microsoft.com/office/powerpoint/2010/main"/>
  <p:txStyles>
    <p:titleStyle>
      <a:lvl1pPr algn="ctr" rtl="0" eaLnBrk="0" fontAlgn="base" hangingPunct="0">
        <a:spcBef>
          <a:spcPct val="0"/>
        </a:spcBef>
        <a:spcAft>
          <a:spcPct val="0"/>
        </a:spcAft>
        <a:defRPr sz="5400">
          <a:solidFill>
            <a:schemeClr val="bg1"/>
          </a:solidFill>
          <a:latin typeface="+mj-lt"/>
          <a:ea typeface="+mj-ea"/>
          <a:cs typeface="+mj-cs"/>
        </a:defRPr>
      </a:lvl1pPr>
      <a:lvl2pPr algn="ctr" rtl="0" eaLnBrk="0" fontAlgn="base" hangingPunct="0">
        <a:spcBef>
          <a:spcPct val="0"/>
        </a:spcBef>
        <a:spcAft>
          <a:spcPct val="0"/>
        </a:spcAft>
        <a:defRPr sz="5400">
          <a:solidFill>
            <a:schemeClr val="bg1"/>
          </a:solidFill>
          <a:latin typeface="Calibri" pitchFamily="34" charset="0"/>
        </a:defRPr>
      </a:lvl2pPr>
      <a:lvl3pPr algn="ctr" rtl="0" eaLnBrk="0" fontAlgn="base" hangingPunct="0">
        <a:spcBef>
          <a:spcPct val="0"/>
        </a:spcBef>
        <a:spcAft>
          <a:spcPct val="0"/>
        </a:spcAft>
        <a:defRPr sz="5400">
          <a:solidFill>
            <a:schemeClr val="bg1"/>
          </a:solidFill>
          <a:latin typeface="Calibri" pitchFamily="34" charset="0"/>
        </a:defRPr>
      </a:lvl3pPr>
      <a:lvl4pPr algn="ctr" rtl="0" eaLnBrk="0" fontAlgn="base" hangingPunct="0">
        <a:spcBef>
          <a:spcPct val="0"/>
        </a:spcBef>
        <a:spcAft>
          <a:spcPct val="0"/>
        </a:spcAft>
        <a:defRPr sz="5400">
          <a:solidFill>
            <a:schemeClr val="bg1"/>
          </a:solidFill>
          <a:latin typeface="Calibri" pitchFamily="34" charset="0"/>
        </a:defRPr>
      </a:lvl4pPr>
      <a:lvl5pPr algn="ctr" rtl="0" eaLnBrk="0" fontAlgn="base" hangingPunct="0">
        <a:spcBef>
          <a:spcPct val="0"/>
        </a:spcBef>
        <a:spcAft>
          <a:spcPct val="0"/>
        </a:spcAft>
        <a:defRPr sz="5400">
          <a:solidFill>
            <a:schemeClr val="bg1"/>
          </a:solidFill>
          <a:latin typeface="Calibri" pitchFamily="34" charset="0"/>
        </a:defRPr>
      </a:lvl5pPr>
      <a:lvl6pPr marL="457200" algn="ctr" rtl="0" fontAlgn="base">
        <a:spcBef>
          <a:spcPct val="0"/>
        </a:spcBef>
        <a:spcAft>
          <a:spcPct val="0"/>
        </a:spcAft>
        <a:defRPr sz="5400">
          <a:solidFill>
            <a:schemeClr val="bg1"/>
          </a:solidFill>
          <a:latin typeface="Calibri" pitchFamily="34" charset="0"/>
        </a:defRPr>
      </a:lvl6pPr>
      <a:lvl7pPr marL="914400" algn="ctr" rtl="0" fontAlgn="base">
        <a:spcBef>
          <a:spcPct val="0"/>
        </a:spcBef>
        <a:spcAft>
          <a:spcPct val="0"/>
        </a:spcAft>
        <a:defRPr sz="5400">
          <a:solidFill>
            <a:schemeClr val="bg1"/>
          </a:solidFill>
          <a:latin typeface="Calibri" pitchFamily="34" charset="0"/>
        </a:defRPr>
      </a:lvl7pPr>
      <a:lvl8pPr marL="1371600" algn="ctr" rtl="0" fontAlgn="base">
        <a:spcBef>
          <a:spcPct val="0"/>
        </a:spcBef>
        <a:spcAft>
          <a:spcPct val="0"/>
        </a:spcAft>
        <a:defRPr sz="5400">
          <a:solidFill>
            <a:schemeClr val="bg1"/>
          </a:solidFill>
          <a:latin typeface="Calibri" pitchFamily="34" charset="0"/>
        </a:defRPr>
      </a:lvl8pPr>
      <a:lvl9pPr marL="1828800" algn="ctr" rtl="0" fontAlgn="base">
        <a:spcBef>
          <a:spcPct val="0"/>
        </a:spcBef>
        <a:spcAft>
          <a:spcPct val="0"/>
        </a:spcAft>
        <a:defRPr sz="5400">
          <a:solidFill>
            <a:schemeClr val="bg1"/>
          </a:solidFill>
          <a:latin typeface="Calibri" pitchFamily="34"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9050" y="811213"/>
            <a:ext cx="910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950913" y="1851025"/>
            <a:ext cx="7797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0" name="Rectangle 8"/>
          <p:cNvSpPr>
            <a:spLocks noGrp="1" noChangeArrowheads="1"/>
          </p:cNvSpPr>
          <p:nvPr>
            <p:ph type="sldNum" sz="quarter" idx="4"/>
          </p:nvPr>
        </p:nvSpPr>
        <p:spPr bwMode="auto">
          <a:xfrm>
            <a:off x="68580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50">
                <a:solidFill>
                  <a:srgbClr val="911E08"/>
                </a:solidFill>
              </a:defRPr>
            </a:lvl1pPr>
          </a:lstStyle>
          <a:p>
            <a:pPr fontAlgn="base">
              <a:spcBef>
                <a:spcPct val="0"/>
              </a:spcBef>
              <a:spcAft>
                <a:spcPct val="0"/>
              </a:spcAft>
              <a:defRPr/>
            </a:pPr>
            <a:fld id="{C1D2FC6E-66BF-AB4B-B002-B71763F4A2B0}"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203575"/>
      </p:ext>
    </p:extLst>
  </p:cSld>
  <p:clrMap bg1="lt1" tx1="dk1" bg2="lt2" tx2="dk2" accent1="accent1" accent2="accent2" accent3="accent3" accent4="accent4" accent5="accent5" accent6="accent6" hlink="hlink" folHlink="folHlink"/>
  <p:sldLayoutIdLst>
    <p:sldLayoutId id="2147487017" r:id="rId1"/>
    <p:sldLayoutId id="2147487018" r:id="rId2"/>
    <p:sldLayoutId id="2147487019" r:id="rId3"/>
    <p:sldLayoutId id="2147487020" r:id="rId4"/>
    <p:sldLayoutId id="2147487021" r:id="rId5"/>
    <p:sldLayoutId id="2147487022" r:id="rId6"/>
    <p:sldLayoutId id="2147487023" r:id="rId7"/>
    <p:sldLayoutId id="2147487024" r:id="rId8"/>
    <p:sldLayoutId id="2147487025" r:id="rId9"/>
    <p:sldLayoutId id="2147487026" r:id="rId10"/>
    <p:sldLayoutId id="2147487027" r:id="rId11"/>
  </p:sldLayoutIdLst>
  <p:transition xmlns:p14="http://schemas.microsoft.com/office/powerpoint/2010/main" spd="med">
    <p:fade/>
  </p:transition>
  <p:hf hdr="0" ftr="0" dt="0"/>
  <p:txStyles>
    <p:titleStyle>
      <a:lvl1pPr algn="ctr" rtl="0" eaLnBrk="0" fontAlgn="base" hangingPunct="0">
        <a:spcBef>
          <a:spcPct val="0"/>
        </a:spcBef>
        <a:spcAft>
          <a:spcPct val="0"/>
        </a:spcAft>
        <a:defRPr sz="4000">
          <a:solidFill>
            <a:schemeClr val="tx1"/>
          </a:solidFill>
          <a:latin typeface="Arial" charset="0"/>
          <a:ea typeface="ＭＳ Ｐゴシック" charset="0"/>
          <a:cs typeface="Arial"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Arial" charset="0"/>
        </a:defRPr>
      </a:lvl5pPr>
      <a:lvl6pPr marL="342900" algn="l" rtl="0" fontAlgn="base">
        <a:spcBef>
          <a:spcPct val="0"/>
        </a:spcBef>
        <a:spcAft>
          <a:spcPct val="0"/>
        </a:spcAft>
        <a:defRPr sz="4050">
          <a:solidFill>
            <a:srgbClr val="9F290F"/>
          </a:solidFill>
          <a:latin typeface="Times" pitchFamily="18" charset="0"/>
        </a:defRPr>
      </a:lvl6pPr>
      <a:lvl7pPr marL="685800" algn="l" rtl="0" fontAlgn="base">
        <a:spcBef>
          <a:spcPct val="0"/>
        </a:spcBef>
        <a:spcAft>
          <a:spcPct val="0"/>
        </a:spcAft>
        <a:defRPr sz="4050">
          <a:solidFill>
            <a:srgbClr val="9F290F"/>
          </a:solidFill>
          <a:latin typeface="Times" pitchFamily="18" charset="0"/>
        </a:defRPr>
      </a:lvl7pPr>
      <a:lvl8pPr marL="1028700" algn="l" rtl="0" fontAlgn="base">
        <a:spcBef>
          <a:spcPct val="0"/>
        </a:spcBef>
        <a:spcAft>
          <a:spcPct val="0"/>
        </a:spcAft>
        <a:defRPr sz="4050">
          <a:solidFill>
            <a:srgbClr val="9F290F"/>
          </a:solidFill>
          <a:latin typeface="Times" pitchFamily="18" charset="0"/>
        </a:defRPr>
      </a:lvl8pPr>
      <a:lvl9pPr marL="1371600" algn="l" rtl="0" fontAlgn="base">
        <a:spcBef>
          <a:spcPct val="0"/>
        </a:spcBef>
        <a:spcAft>
          <a:spcPct val="0"/>
        </a:spcAft>
        <a:defRPr sz="4050">
          <a:solidFill>
            <a:srgbClr val="9F290F"/>
          </a:solidFill>
          <a:latin typeface="Times" pitchFamily="18" charset="0"/>
        </a:defRPr>
      </a:lvl9pPr>
    </p:titleStyle>
    <p:bodyStyle>
      <a:lvl1pPr marL="257175" indent="-257175" algn="l" rtl="0" eaLnBrk="0" fontAlgn="base" hangingPunct="0">
        <a:spcBef>
          <a:spcPct val="20000"/>
        </a:spcBef>
        <a:spcAft>
          <a:spcPct val="0"/>
        </a:spcAft>
        <a:buClr>
          <a:schemeClr val="accent1"/>
        </a:buClr>
        <a:buFont typeface="Arial" charset="0"/>
        <a:buChar char="•"/>
        <a:defRPr sz="2400">
          <a:solidFill>
            <a:schemeClr val="tx2"/>
          </a:solidFill>
          <a:latin typeface="Arial" charset="0"/>
          <a:ea typeface="ＭＳ Ｐゴシック" charset="0"/>
          <a:cs typeface="Arial" charset="0"/>
        </a:defRPr>
      </a:lvl1pPr>
      <a:lvl2pPr marL="557213" indent="-214313" algn="l" rtl="0" eaLnBrk="0" fontAlgn="base" hangingPunct="0">
        <a:spcBef>
          <a:spcPct val="20000"/>
        </a:spcBef>
        <a:spcAft>
          <a:spcPct val="0"/>
        </a:spcAft>
        <a:buClr>
          <a:schemeClr val="accent1"/>
        </a:buClr>
        <a:buFont typeface="Arial" charset="0"/>
        <a:buChar char="–"/>
        <a:defRPr sz="2100">
          <a:solidFill>
            <a:schemeClr val="tx2"/>
          </a:solidFill>
          <a:latin typeface="Arial" charset="0"/>
          <a:ea typeface="Arial" charset="0"/>
          <a:cs typeface="Arial" charset="0"/>
        </a:defRPr>
      </a:lvl2pPr>
      <a:lvl3pPr marL="857250" indent="-171450" algn="l" rtl="0" eaLnBrk="0" fontAlgn="base" hangingPunct="0">
        <a:spcBef>
          <a:spcPct val="20000"/>
        </a:spcBef>
        <a:spcAft>
          <a:spcPct val="0"/>
        </a:spcAft>
        <a:buClr>
          <a:schemeClr val="accent1"/>
        </a:buClr>
        <a:buFont typeface="Arial" charset="0"/>
        <a:buChar char="•"/>
        <a:defRPr>
          <a:solidFill>
            <a:schemeClr val="tx2"/>
          </a:solidFill>
          <a:latin typeface="Arial" charset="0"/>
          <a:ea typeface="Arial" charset="0"/>
          <a:cs typeface="Arial" charset="0"/>
        </a:defRPr>
      </a:lvl3pPr>
      <a:lvl4pPr marL="1200150" indent="-171450" algn="l" rtl="0" eaLnBrk="0" fontAlgn="base" hangingPunct="0">
        <a:spcBef>
          <a:spcPct val="20000"/>
        </a:spcBef>
        <a:spcAft>
          <a:spcPct val="0"/>
        </a:spcAft>
        <a:buClr>
          <a:schemeClr val="accent1"/>
        </a:buClr>
        <a:buFont typeface="Arial" charset="0"/>
        <a:buChar char="–"/>
        <a:defRPr sz="1500">
          <a:solidFill>
            <a:schemeClr val="tx2"/>
          </a:solidFill>
          <a:latin typeface="Arial" charset="0"/>
          <a:ea typeface="Arial" charset="0"/>
          <a:cs typeface="Arial" charset="0"/>
        </a:defRPr>
      </a:lvl4pPr>
      <a:lvl5pPr marL="1543050" indent="-171450" algn="l" rtl="0" eaLnBrk="0" fontAlgn="base" hangingPunct="0">
        <a:spcBef>
          <a:spcPct val="20000"/>
        </a:spcBef>
        <a:spcAft>
          <a:spcPct val="0"/>
        </a:spcAft>
        <a:buClr>
          <a:schemeClr val="accent1"/>
        </a:buClr>
        <a:buFont typeface="Arial" charset="0"/>
        <a:buChar char="»"/>
        <a:defRPr sz="1500">
          <a:solidFill>
            <a:schemeClr val="tx2"/>
          </a:solidFill>
          <a:latin typeface="Arial" charset="0"/>
          <a:ea typeface="Arial" charset="0"/>
          <a:cs typeface="Arial" charset="0"/>
        </a:defRPr>
      </a:lvl5pPr>
      <a:lvl6pPr marL="18859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6pPr>
      <a:lvl7pPr marL="22288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7pPr>
      <a:lvl8pPr marL="25717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8pPr>
      <a:lvl9pPr marL="2914650" indent="-171450" algn="l" rtl="0" fontAlgn="base">
        <a:spcBef>
          <a:spcPct val="20000"/>
        </a:spcBef>
        <a:spcAft>
          <a:spcPct val="0"/>
        </a:spcAft>
        <a:buClr>
          <a:schemeClr val="accent1"/>
        </a:buClr>
        <a:buFont typeface="Arial" pitchFamily="34" charset="0"/>
        <a:buChar char="»"/>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mn-ea"/>
                <a:cs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mn-ea"/>
                <a:cs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mn-ea"/>
                <a:cs typeface="Arial" pitchFamily="34" charset="0"/>
              </a:defRPr>
            </a:lvl1pPr>
          </a:lstStyle>
          <a:p>
            <a:pPr fontAlgn="base">
              <a:spcBef>
                <a:spcPct val="0"/>
              </a:spcBef>
              <a:spcAft>
                <a:spcPct val="0"/>
              </a:spcAft>
              <a:defRPr/>
            </a:pPr>
            <a:fld id="{231C4ECF-0F58-6D41-94C1-D767593775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20687019"/>
      </p:ext>
    </p:extLst>
  </p:cSld>
  <p:clrMap bg1="lt1" tx1="dk1" bg2="lt2" tx2="dk2" accent1="accent1" accent2="accent2" accent3="accent3" accent4="accent4" accent5="accent5" accent6="accent6" hlink="hlink" folHlink="folHlink"/>
  <p:sldLayoutIdLst>
    <p:sldLayoutId id="2147487029" r:id="rId1"/>
    <p:sldLayoutId id="2147487030" r:id="rId2"/>
    <p:sldLayoutId id="2147487031" r:id="rId3"/>
    <p:sldLayoutId id="2147487032" r:id="rId4"/>
    <p:sldLayoutId id="2147487033" r:id="rId5"/>
    <p:sldLayoutId id="2147487034" r:id="rId6"/>
    <p:sldLayoutId id="2147487035" r:id="rId7"/>
    <p:sldLayoutId id="2147487036" r:id="rId8"/>
    <p:sldLayoutId id="2147487037" r:id="rId9"/>
    <p:sldLayoutId id="2147487038" r:id="rId10"/>
    <p:sldLayoutId id="214748703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Arial" pitchFamily="34" charset="0"/>
              </a:defRPr>
            </a:lvl1pPr>
          </a:lstStyle>
          <a:p>
            <a:pPr>
              <a:defRPr/>
            </a:pPr>
            <a:fld id="{54992C6C-250C-8840-A5D8-444CC8D5EF02}" type="datetimeFigureOut">
              <a:rPr lang="en-US"/>
              <a:pPr>
                <a:defRPr/>
              </a:pPr>
              <a:t>12/10/16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Arial" pitchFamily="34" charset="0"/>
              </a:defRPr>
            </a:lvl1pPr>
          </a:lstStyle>
          <a:p>
            <a:pPr>
              <a:defRPr/>
            </a:pPr>
            <a:fld id="{4B179E73-9566-5A41-8655-BFBB9C931122}" type="slidenum">
              <a:rPr lang="en-US"/>
              <a:pPr>
                <a:defRPr/>
              </a:pPr>
              <a:t>‹#›</a:t>
            </a:fld>
            <a:endParaRPr lang="en-US"/>
          </a:p>
        </p:txBody>
      </p:sp>
    </p:spTree>
    <p:extLst>
      <p:ext uri="{BB962C8B-B14F-4D97-AF65-F5344CB8AC3E}">
        <p14:creationId xmlns:p14="http://schemas.microsoft.com/office/powerpoint/2010/main" val="3124552536"/>
      </p:ext>
    </p:extLst>
  </p:cSld>
  <p:clrMap bg1="lt1" tx1="dk1" bg2="lt2" tx2="dk2" accent1="accent1" accent2="accent2" accent3="accent3" accent4="accent4" accent5="accent5" accent6="accent6" hlink="hlink" folHlink="folHlink"/>
  <p:sldLayoutIdLst>
    <p:sldLayoutId id="2147487041" r:id="rId1"/>
    <p:sldLayoutId id="2147487042" r:id="rId2"/>
    <p:sldLayoutId id="2147487043" r:id="rId3"/>
    <p:sldLayoutId id="2147487044" r:id="rId4"/>
    <p:sldLayoutId id="2147487045" r:id="rId5"/>
    <p:sldLayoutId id="2147487046" r:id="rId6"/>
    <p:sldLayoutId id="2147487047" r:id="rId7"/>
    <p:sldLayoutId id="2147487048" r:id="rId8"/>
    <p:sldLayoutId id="2147487049" r:id="rId9"/>
    <p:sldLayoutId id="2147487050" r:id="rId10"/>
    <p:sldLayoutId id="21474870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134E8-44F3-4680-B160-38E6661376F9}" type="datetimeFigureOut">
              <a:rPr lang="en-US" smtClean="0">
                <a:solidFill>
                  <a:prstClr val="black">
                    <a:tint val="75000"/>
                  </a:prstClr>
                </a:solidFill>
                <a:latin typeface="Calibri"/>
                <a:cs typeface="Arial" pitchFamily="34" charset="0"/>
              </a:rPr>
              <a:pPr/>
              <a:t>12/10/16</a:t>
            </a:fld>
            <a:endParaRPr lang="en-US">
              <a:solidFill>
                <a:prstClr val="black">
                  <a:tint val="75000"/>
                </a:prstClr>
              </a:solidFill>
              <a:latin typeface="Calibri"/>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8870F-6D26-4C3A-BD0D-026C5B3BF6AB}" type="slidenum">
              <a:rPr lang="en-US" smtClean="0">
                <a:solidFill>
                  <a:prstClr val="black">
                    <a:tint val="75000"/>
                  </a:prstClr>
                </a:solidFill>
                <a:latin typeface="Calibri"/>
                <a:cs typeface="Arial" pitchFamily="34" charset="0"/>
              </a:rPr>
              <a:pPr/>
              <a:t>‹#›</a:t>
            </a:fld>
            <a:endParaRPr lang="en-US">
              <a:solidFill>
                <a:prstClr val="black">
                  <a:tint val="75000"/>
                </a:prstClr>
              </a:solidFill>
              <a:latin typeface="Calibri"/>
              <a:cs typeface="Arial" pitchFamily="34" charset="0"/>
            </a:endParaRPr>
          </a:p>
        </p:txBody>
      </p:sp>
    </p:spTree>
    <p:extLst>
      <p:ext uri="{BB962C8B-B14F-4D97-AF65-F5344CB8AC3E}">
        <p14:creationId xmlns:p14="http://schemas.microsoft.com/office/powerpoint/2010/main" val="2010436305"/>
      </p:ext>
    </p:extLst>
  </p:cSld>
  <p:clrMap bg1="lt1" tx1="dk1" bg2="lt2" tx2="dk2" accent1="accent1" accent2="accent2" accent3="accent3" accent4="accent4" accent5="accent5" accent6="accent6" hlink="hlink" folHlink="folHlink"/>
  <p:sldLayoutIdLst>
    <p:sldLayoutId id="2147487053" r:id="rId1"/>
    <p:sldLayoutId id="2147487054" r:id="rId2"/>
    <p:sldLayoutId id="2147487055" r:id="rId3"/>
    <p:sldLayoutId id="2147487056" r:id="rId4"/>
    <p:sldLayoutId id="2147487057" r:id="rId5"/>
    <p:sldLayoutId id="2147487058" r:id="rId6"/>
    <p:sldLayoutId id="2147487059" r:id="rId7"/>
    <p:sldLayoutId id="2147487060" r:id="rId8"/>
    <p:sldLayoutId id="2147487061" r:id="rId9"/>
    <p:sldLayoutId id="2147487062" r:id="rId10"/>
    <p:sldLayoutId id="2147487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3603865107"/>
      </p:ext>
    </p:extLst>
  </p:cSld>
  <p:clrMap bg1="lt1" tx1="dk1" bg2="lt2" tx2="dk2" accent1="accent1" accent2="accent2" accent3="accent3" accent4="accent4" accent5="accent5" accent6="accent6" hlink="hlink" folHlink="folHlink"/>
  <p:sldLayoutIdLst>
    <p:sldLayoutId id="2147487065" r:id="rId1"/>
    <p:sldLayoutId id="2147487066" r:id="rId2"/>
    <p:sldLayoutId id="2147487067" r:id="rId3"/>
    <p:sldLayoutId id="2147487068" r:id="rId4"/>
    <p:sldLayoutId id="2147487069" r:id="rId5"/>
    <p:sldLayoutId id="2147487070" r:id="rId6"/>
    <p:sldLayoutId id="2147487071" r:id="rId7"/>
    <p:sldLayoutId id="2147487072" r:id="rId8"/>
    <p:sldLayoutId id="2147487073" r:id="rId9"/>
    <p:sldLayoutId id="2147487074" r:id="rId10"/>
    <p:sldLayoutId id="2147487075" r:id="rId11"/>
    <p:sldLayoutId id="2147487076" r:id="rId12"/>
    <p:sldLayoutId id="2147487077" r:id="rId13"/>
    <p:sldLayoutId id="2147487078" r:id="rId14"/>
    <p:sldLayoutId id="2147487079" r:id="rId15"/>
    <p:sldLayoutId id="2147487080" r:id="rId16"/>
    <p:sldLayoutId id="2147487081" r:id="rId17"/>
    <p:sldLayoutId id="2147487082" r:id="rId18"/>
    <p:sldLayoutId id="2147487083" r:id="rId19"/>
    <p:sldLayoutId id="2147487084" r:id="rId20"/>
    <p:sldLayoutId id="2147487085" r:id="rId21"/>
    <p:sldLayoutId id="2147487086" r:id="rId22"/>
    <p:sldLayoutId id="2147487087" r:id="rId23"/>
    <p:sldLayoutId id="2147487088" r:id="rId24"/>
    <p:sldLayoutId id="2147487089"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
        <p:nvSpPr>
          <p:cNvPr id="4" name="TextBox 3"/>
          <p:cNvSpPr txBox="1"/>
          <p:nvPr userDrawn="1"/>
        </p:nvSpPr>
        <p:spPr bwMode="auto">
          <a:xfrm>
            <a:off x="5791200" y="6400800"/>
            <a:ext cx="2514600" cy="276999"/>
          </a:xfrm>
          <a:prstGeom prst="rect">
            <a:avLst/>
          </a:prstGeom>
          <a:noFill/>
          <a:ln w="9525">
            <a:noFill/>
            <a:miter lim="800000"/>
            <a:headEnd/>
            <a:tailEnd/>
          </a:ln>
        </p:spPr>
        <p:txBody>
          <a:bodyPr wrap="square" rtlCol="0">
            <a:spAutoFit/>
          </a:bodyPr>
          <a:lstStyle/>
          <a:p>
            <a:pPr algn="r" fontAlgn="base">
              <a:spcBef>
                <a:spcPct val="20000"/>
              </a:spcBef>
              <a:spcAft>
                <a:spcPct val="0"/>
              </a:spcAft>
              <a:buFont typeface="Wingdings" charset="2"/>
              <a:buNone/>
            </a:pPr>
            <a:r>
              <a:rPr lang="en-US" sz="1200" kern="0" dirty="0" smtClean="0">
                <a:solidFill>
                  <a:srgbClr val="FFFFFF"/>
                </a:solidFill>
                <a:latin typeface="Arial"/>
                <a:cs typeface="Arial"/>
              </a:rPr>
              <a:t>#</a:t>
            </a:r>
            <a:r>
              <a:rPr lang="en-US" sz="1200" kern="0" dirty="0" err="1" smtClean="0">
                <a:solidFill>
                  <a:srgbClr val="FFFFFF"/>
                </a:solidFill>
                <a:latin typeface="Arial"/>
                <a:cs typeface="Arial"/>
              </a:rPr>
              <a:t>ModelSchools</a:t>
            </a:r>
            <a:endParaRPr lang="en-US" sz="1200" kern="0" dirty="0" smtClean="0">
              <a:solidFill>
                <a:srgbClr val="FFFFFF"/>
              </a:solidFill>
              <a:latin typeface="Arial"/>
              <a:cs typeface="Arial"/>
            </a:endParaRPr>
          </a:p>
        </p:txBody>
      </p:sp>
    </p:spTree>
    <p:extLst>
      <p:ext uri="{BB962C8B-B14F-4D97-AF65-F5344CB8AC3E}">
        <p14:creationId xmlns:p14="http://schemas.microsoft.com/office/powerpoint/2010/main" val="1879651479"/>
      </p:ext>
    </p:extLst>
  </p:cSld>
  <p:clrMap bg1="lt1" tx1="dk1" bg2="lt2" tx2="dk2" accent1="accent1" accent2="accent2" accent3="accent3" accent4="accent4" accent5="accent5" accent6="accent6" hlink="hlink" folHlink="folHlink"/>
  <p:sldLayoutIdLst>
    <p:sldLayoutId id="2147487091" r:id="rId1"/>
    <p:sldLayoutId id="2147487092" r:id="rId2"/>
    <p:sldLayoutId id="2147487093" r:id="rId3"/>
    <p:sldLayoutId id="2147487094" r:id="rId4"/>
    <p:sldLayoutId id="2147487095" r:id="rId5"/>
    <p:sldLayoutId id="2147487096" r:id="rId6"/>
    <p:sldLayoutId id="2147487097" r:id="rId7"/>
    <p:sldLayoutId id="2147487098" r:id="rId8"/>
    <p:sldLayoutId id="2147487099" r:id="rId9"/>
    <p:sldLayoutId id="2147487100" r:id="rId10"/>
    <p:sldLayoutId id="2147487101" r:id="rId11"/>
    <p:sldLayoutId id="2147487102" r:id="rId12"/>
    <p:sldLayoutId id="2147487103" r:id="rId13"/>
    <p:sldLayoutId id="2147487104" r:id="rId14"/>
    <p:sldLayoutId id="2147487105" r:id="rId15"/>
    <p:sldLayoutId id="2147487106" r:id="rId16"/>
    <p:sldLayoutId id="2147487107" r:id="rId17"/>
    <p:sldLayoutId id="2147487108" r:id="rId18"/>
    <p:sldLayoutId id="2147487109" r:id="rId19"/>
    <p:sldLayoutId id="2147487110" r:id="rId20"/>
    <p:sldLayoutId id="2147487111" r:id="rId21"/>
    <p:sldLayoutId id="2147487112" r:id="rId22"/>
    <p:sldLayoutId id="2147487113" r:id="rId23"/>
    <p:sldLayoutId id="2147487114" r:id="rId24"/>
    <p:sldLayoutId id="2147487115"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88833"/>
            <a:ext cx="9144000" cy="56916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prstClr val="white"/>
                </a:solidFill>
                <a:latin typeface="Calibri"/>
              </a:rPr>
              <a:t>#</a:t>
            </a:r>
            <a:r>
              <a:rPr lang="en-US" sz="1200" dirty="0" err="1" smtClean="0">
                <a:solidFill>
                  <a:prstClr val="white"/>
                </a:solidFill>
                <a:latin typeface="Calibri"/>
              </a:rPr>
              <a:t>ModelSchools</a:t>
            </a:r>
            <a:endParaRPr lang="en-US" sz="1200" dirty="0">
              <a:solidFill>
                <a:prstClr val="white"/>
              </a:solidFill>
              <a:latin typeface="Calibri"/>
            </a:endParaRPr>
          </a:p>
        </p:txBody>
      </p:sp>
      <p:sp>
        <p:nvSpPr>
          <p:cNvPr id="2" name="Title Placeholder 1"/>
          <p:cNvSpPr>
            <a:spLocks noGrp="1"/>
          </p:cNvSpPr>
          <p:nvPr>
            <p:ph type="title"/>
          </p:nvPr>
        </p:nvSpPr>
        <p:spPr>
          <a:xfrm>
            <a:off x="260350" y="241300"/>
            <a:ext cx="7886700" cy="723900"/>
          </a:xfrm>
          <a:prstGeom prst="rect">
            <a:avLst/>
          </a:prstGeom>
        </p:spPr>
        <p:txBody>
          <a:bodyPr vert="horz" lIns="91440" tIns="45720" rIns="9144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50" y="1164772"/>
            <a:ext cx="7886700" cy="48190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8391979" y="6559402"/>
            <a:ext cx="419100" cy="129417"/>
          </a:xfrm>
          <a:prstGeom prst="rect">
            <a:avLst/>
          </a:prstGeom>
        </p:spPr>
        <p:txBody>
          <a:bodyPr vert="horz" lIns="0" tIns="0" rIns="0" bIns="0" rtlCol="0" anchor="ctr"/>
          <a:lstStyle>
            <a:lvl1pPr algn="r">
              <a:defRPr sz="1000">
                <a:solidFill>
                  <a:schemeClr val="bg1">
                    <a:lumMod val="85000"/>
                  </a:schemeClr>
                </a:solidFill>
                <a:latin typeface="+mj-lt"/>
                <a:cs typeface="Arial" panose="020B0604020202020204" pitchFamily="34" charset="0"/>
              </a:defRPr>
            </a:lvl1pPr>
          </a:lstStyle>
          <a:p>
            <a:fld id="{841C3B81-13E8-4E9D-8B9C-5EB8446FD3F3}" type="slidenum">
              <a:rPr lang="en-US" smtClean="0">
                <a:solidFill>
                  <a:prstClr val="white">
                    <a:lumMod val="85000"/>
                  </a:prstClr>
                </a:solidFill>
                <a:latin typeface="Calibri Light"/>
              </a:rPr>
              <a:pPr/>
              <a:t>‹#›</a:t>
            </a:fld>
            <a:endParaRPr lang="en-US">
              <a:solidFill>
                <a:prstClr val="white">
                  <a:lumMod val="85000"/>
                </a:prstClr>
              </a:solidFill>
              <a:latin typeface="Calibri Light"/>
            </a:endParaRPr>
          </a:p>
        </p:txBody>
      </p:sp>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5600" y="6458010"/>
            <a:ext cx="1676400" cy="230809"/>
          </a:xfrm>
          <a:prstGeom prst="rect">
            <a:avLst/>
          </a:prstGeom>
        </p:spPr>
      </p:pic>
    </p:spTree>
    <p:extLst>
      <p:ext uri="{BB962C8B-B14F-4D97-AF65-F5344CB8AC3E}">
        <p14:creationId xmlns:p14="http://schemas.microsoft.com/office/powerpoint/2010/main" val="2604744644"/>
      </p:ext>
    </p:extLst>
  </p:cSld>
  <p:clrMap bg1="lt1" tx1="dk1" bg2="lt2" tx2="dk2" accent1="accent1" accent2="accent2" accent3="accent3" accent4="accent4" accent5="accent5" accent6="accent6" hlink="hlink" folHlink="folHlink"/>
  <p:sldLayoutIdLst>
    <p:sldLayoutId id="2147487118" r:id="rId1"/>
    <p:sldLayoutId id="2147487119" r:id="rId2"/>
    <p:sldLayoutId id="2147487120" r:id="rId3"/>
    <p:sldLayoutId id="2147487121" r:id="rId4"/>
    <p:sldLayoutId id="2147487122" r:id="rId5"/>
    <p:sldLayoutId id="2147487123" r:id="rId6"/>
    <p:sldLayoutId id="2147487124" r:id="rId7"/>
    <p:sldLayoutId id="2147487125" r:id="rId8"/>
    <p:sldLayoutId id="2147487126" r:id="rId9"/>
    <p:sldLayoutId id="2147487127" r:id="rId10"/>
    <p:sldLayoutId id="2147487128" r:id="rId11"/>
    <p:sldLayoutId id="2147487129" r:id="rId12"/>
    <p:sldLayoutId id="2147487130" r:id="rId13"/>
    <p:sldLayoutId id="2147487131" r:id="rId14"/>
    <p:sldLayoutId id="2147487132" r:id="rId15"/>
    <p:sldLayoutId id="2147487133" r:id="rId16"/>
    <p:sldLayoutId id="2147487134" r:id="rId17"/>
    <p:sldLayoutId id="2147487135" r:id="rId18"/>
    <p:sldLayoutId id="2147487136" r:id="rId19"/>
    <p:sldLayoutId id="2147487137" r:id="rId20"/>
    <p:sldLayoutId id="2147487138" r:id="rId21"/>
    <p:sldLayoutId id="2147487139" r:id="rId22"/>
    <p:sldLayoutId id="2147487140" r:id="rId23"/>
    <p:sldLayoutId id="2147487141" r:id="rId24"/>
    <p:sldLayoutId id="2147487142" r:id="rId25"/>
    <p:sldLayoutId id="2147487143"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000" b="1" kern="1200" spc="-100" baseline="0">
          <a:solidFill>
            <a:srgbClr val="930709"/>
          </a:solidFill>
          <a:latin typeface="Arial"/>
          <a:ea typeface="+mj-ea"/>
          <a:cs typeface="Arial"/>
        </a:defRPr>
      </a:lvl1pPr>
    </p:titleStyle>
    <p:body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dirty="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dirty="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AE2B97B-4F90-42B0-8554-A45309C57EF3}" type="slidenum">
              <a:rPr lang="en-US">
                <a:solidFill>
                  <a:srgbClr val="000000"/>
                </a:solidFill>
                <a:cs typeface="Arial" pitchFamily="34" charset="0"/>
              </a:rPr>
              <a:pPr fontAlgn="base">
                <a:spcBef>
                  <a:spcPct val="0"/>
                </a:spcBef>
                <a:spcAft>
                  <a:spcPct val="0"/>
                </a:spcAft>
                <a:defRPr/>
              </a:pPr>
              <a:t>‹#›</a:t>
            </a:fld>
            <a:endParaRPr lang="en-US" dirty="0">
              <a:solidFill>
                <a:srgbClr val="000000"/>
              </a:solidFill>
              <a:cs typeface="Arial" pitchFamily="34" charset="0"/>
            </a:endParaRPr>
          </a:p>
        </p:txBody>
      </p:sp>
    </p:spTree>
    <p:extLst>
      <p:ext uri="{BB962C8B-B14F-4D97-AF65-F5344CB8AC3E}">
        <p14:creationId xmlns:p14="http://schemas.microsoft.com/office/powerpoint/2010/main" val="3715923107"/>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84134E8-44F3-4680-B160-38E6661376F9}" type="datetimeFigureOut">
              <a:rPr lang="en-US">
                <a:latin typeface="Calibri"/>
              </a:rPr>
              <a:pPr>
                <a:defRPr/>
              </a:pPr>
              <a:t>12/10/16</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CBECA21-897D-4905-9CE2-FD16BD7FCDD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5977664"/>
      </p:ext>
    </p:extLst>
  </p:cSld>
  <p:clrMap bg1="lt1" tx1="dk1" bg2="lt2" tx2="dk2" accent1="accent1" accent2="accent2" accent3="accent3" accent4="accent4" accent5="accent5" accent6="accent6" hlink="hlink" folHlink="folHlink"/>
  <p:sldLayoutIdLst>
    <p:sldLayoutId id="2147487157" r:id="rId1"/>
    <p:sldLayoutId id="2147487158" r:id="rId2"/>
    <p:sldLayoutId id="2147487159" r:id="rId3"/>
    <p:sldLayoutId id="2147487160" r:id="rId4"/>
    <p:sldLayoutId id="2147487161" r:id="rId5"/>
    <p:sldLayoutId id="2147487162" r:id="rId6"/>
    <p:sldLayoutId id="2147487163" r:id="rId7"/>
    <p:sldLayoutId id="2147487164" r:id="rId8"/>
    <p:sldLayoutId id="2147487165" r:id="rId9"/>
    <p:sldLayoutId id="2147487166" r:id="rId10"/>
    <p:sldLayoutId id="21474871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64515"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6"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defRPr/>
              </a:pPr>
              <a:endParaRPr lang="en-US" sz="2400" dirty="0">
                <a:solidFill>
                  <a:srgbClr val="FFFFFF"/>
                </a:solidFill>
                <a:latin typeface="Times New Roman" pitchFamily="18" charset="0"/>
                <a:cs typeface="Arial" pitchFamily="34" charset="0"/>
              </a:endParaRPr>
            </a:p>
          </p:txBody>
        </p:sp>
        <p:sp>
          <p:nvSpPr>
            <p:cNvPr id="64517"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eaLnBrk="0" fontAlgn="base" hangingPunct="0">
                <a:spcBef>
                  <a:spcPct val="0"/>
                </a:spcBef>
                <a:spcAft>
                  <a:spcPct val="0"/>
                </a:spcAft>
                <a:defRPr/>
              </a:pPr>
              <a:endParaRPr lang="en-US" dirty="0">
                <a:solidFill>
                  <a:srgbClr val="FFFFFF"/>
                </a:solidFill>
                <a:latin typeface="Arial"/>
                <a:cs typeface="Arial" pitchFamily="34" charset="0"/>
              </a:endParaRPr>
            </a:p>
          </p:txBody>
        </p:sp>
      </p:grpSp>
      <p:sp>
        <p:nvSpPr>
          <p:cNvPr id="6147"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8"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pPr fontAlgn="base">
              <a:spcBef>
                <a:spcPct val="0"/>
              </a:spcBef>
              <a:spcAft>
                <a:spcPct val="0"/>
              </a:spcAft>
            </a:pPr>
            <a:fld id="{11404210-9812-4725-B9F2-FC3391BB316F}" type="datetime1">
              <a:rPr lang="en-US" smtClean="0">
                <a:solidFill>
                  <a:srgbClr val="FFFFFF"/>
                </a:solidFill>
                <a:latin typeface="Arial"/>
                <a:cs typeface="Arial" pitchFamily="34" charset="0"/>
              </a:rPr>
              <a:pPr fontAlgn="base">
                <a:spcBef>
                  <a:spcPct val="0"/>
                </a:spcBef>
                <a:spcAft>
                  <a:spcPct val="0"/>
                </a:spcAft>
              </a:pPr>
              <a:t>12/10/16</a:t>
            </a:fld>
            <a:endParaRPr lang="en-US" dirty="0">
              <a:solidFill>
                <a:srgbClr val="FFFFFF"/>
              </a:solidFill>
              <a:latin typeface="Arial"/>
              <a:cs typeface="Arial" pitchFamily="34" charset="0"/>
            </a:endParaRPr>
          </a:p>
        </p:txBody>
      </p:sp>
      <p:sp>
        <p:nvSpPr>
          <p:cNvPr id="6452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fontAlgn="base">
              <a:spcBef>
                <a:spcPct val="0"/>
              </a:spcBef>
              <a:spcAft>
                <a:spcPct val="0"/>
              </a:spcAft>
            </a:pPr>
            <a:endParaRPr lang="en-US" dirty="0">
              <a:solidFill>
                <a:srgbClr val="FFFFFF"/>
              </a:solidFill>
              <a:latin typeface="Arial"/>
              <a:cs typeface="Arial" pitchFamily="34" charset="0"/>
            </a:endParaRPr>
          </a:p>
        </p:txBody>
      </p:sp>
      <p:sp>
        <p:nvSpPr>
          <p:cNvPr id="6452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lvl1pPr>
          </a:lstStyle>
          <a:p>
            <a:pPr fontAlgn="base">
              <a:spcBef>
                <a:spcPct val="0"/>
              </a:spcBef>
              <a:spcAft>
                <a:spcPct val="0"/>
              </a:spcAft>
              <a:defRPr/>
            </a:pPr>
            <a:fld id="{3858E739-B7DE-473C-8CEB-5924BE922314}" type="slidenum">
              <a:rPr lang="en-US">
                <a:solidFill>
                  <a:srgbClr val="FFFFFF"/>
                </a:solidFill>
                <a:latin typeface="Arial"/>
                <a:cs typeface="Arial" pitchFamily="34" charset="0"/>
              </a:rPr>
              <a:pPr fontAlgn="base">
                <a:spcBef>
                  <a:spcPct val="0"/>
                </a:spcBef>
                <a:spcAft>
                  <a:spcPct val="0"/>
                </a:spcAft>
                <a:defRPr/>
              </a:pPr>
              <a:t>‹#›</a:t>
            </a:fld>
            <a:endParaRPr lang="en-US" dirty="0">
              <a:solidFill>
                <a:srgbClr val="FFFFFF"/>
              </a:solidFill>
              <a:latin typeface="Arial"/>
              <a:cs typeface="Arial" pitchFamily="34" charset="0"/>
            </a:endParaRPr>
          </a:p>
        </p:txBody>
      </p:sp>
    </p:spTree>
    <p:extLst>
      <p:ext uri="{BB962C8B-B14F-4D97-AF65-F5344CB8AC3E}">
        <p14:creationId xmlns:p14="http://schemas.microsoft.com/office/powerpoint/2010/main" val="166125565"/>
      </p:ext>
    </p:extLst>
  </p:cSld>
  <p:clrMap bg1="dk2" tx1="lt1" bg2="dk1" tx2="lt2" accent1="accent1" accent2="accent2" accent3="accent3" accent4="accent4" accent5="accent5" accent6="accent6" hlink="hlink" folHlink="folHlink"/>
  <p:sldLayoutIdLst>
    <p:sldLayoutId id="2147487181" r:id="rId1"/>
    <p:sldLayoutId id="2147487182" r:id="rId2"/>
    <p:sldLayoutId id="2147487183" r:id="rId3"/>
    <p:sldLayoutId id="2147487184" r:id="rId4"/>
    <p:sldLayoutId id="2147487185" r:id="rId5"/>
    <p:sldLayoutId id="2147487186" r:id="rId6"/>
    <p:sldLayoutId id="2147487187" r:id="rId7"/>
    <p:sldLayoutId id="2147487188" r:id="rId8"/>
    <p:sldLayoutId id="2147487189" r:id="rId9"/>
    <p:sldLayoutId id="2147487190" r:id="rId10"/>
    <p:sldLayoutId id="2147487191" r:id="rId11"/>
    <p:sldLayoutId id="2147487192" r:id="rId12"/>
    <p:sldLayoutId id="2147487193" r:id="rId13"/>
    <p:sldLayoutId id="2147487194" r:id="rId14"/>
  </p:sldLayoutIdLst>
  <p:hf sldNum="0"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457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buClrTx/>
              <a:buFontTx/>
              <a:buNone/>
              <a:defRPr sz="1400" b="0">
                <a:solidFill>
                  <a:srgbClr val="000000"/>
                </a:solidFill>
                <a:latin typeface="+mj-lt"/>
                <a:cs typeface="+mn-cs"/>
              </a:defRPr>
            </a:lvl1pPr>
          </a:lstStyle>
          <a:p>
            <a:pPr fontAlgn="base">
              <a:spcAft>
                <a:spcPct val="0"/>
              </a:spcAft>
              <a:defRPr/>
            </a:pPr>
            <a:fld id="{29FA60C3-E6EB-4BBF-A381-8D3F8B2853C4}" type="slidenum">
              <a:rPr lang="en-US"/>
              <a:pPr fontAlgn="base">
                <a:spcAft>
                  <a:spcPct val="0"/>
                </a:spcAft>
                <a:defRPr/>
              </a:pPr>
              <a:t>‹#›</a:t>
            </a:fld>
            <a:endParaRPr lang="en-US" dirty="0"/>
          </a:p>
        </p:txBody>
      </p:sp>
    </p:spTree>
    <p:extLst>
      <p:ext uri="{BB962C8B-B14F-4D97-AF65-F5344CB8AC3E}">
        <p14:creationId xmlns:p14="http://schemas.microsoft.com/office/powerpoint/2010/main" val="2352800368"/>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Lst>
  <p:transition xmlns:p14="http://schemas.microsoft.com/office/powerpoint/2010/main"/>
  <p:txStyles>
    <p:titleStyle>
      <a:lvl1pPr algn="ctr" rtl="0" eaLnBrk="0" fontAlgn="base" hangingPunct="0">
        <a:spcBef>
          <a:spcPct val="0"/>
        </a:spcBef>
        <a:spcAft>
          <a:spcPct val="0"/>
        </a:spcAft>
        <a:defRPr sz="5400">
          <a:solidFill>
            <a:srgbClr val="B00B00"/>
          </a:solidFill>
          <a:latin typeface="+mj-lt"/>
          <a:ea typeface="+mj-ea"/>
          <a:cs typeface="+mj-cs"/>
        </a:defRPr>
      </a:lvl1pPr>
      <a:lvl2pPr algn="ctr" rtl="0" eaLnBrk="0" fontAlgn="base" hangingPunct="0">
        <a:spcBef>
          <a:spcPct val="0"/>
        </a:spcBef>
        <a:spcAft>
          <a:spcPct val="0"/>
        </a:spcAft>
        <a:defRPr sz="5400">
          <a:solidFill>
            <a:srgbClr val="B00B00"/>
          </a:solidFill>
          <a:latin typeface="Calibri" pitchFamily="34" charset="0"/>
        </a:defRPr>
      </a:lvl2pPr>
      <a:lvl3pPr algn="ctr" rtl="0" eaLnBrk="0" fontAlgn="base" hangingPunct="0">
        <a:spcBef>
          <a:spcPct val="0"/>
        </a:spcBef>
        <a:spcAft>
          <a:spcPct val="0"/>
        </a:spcAft>
        <a:defRPr sz="5400">
          <a:solidFill>
            <a:srgbClr val="B00B00"/>
          </a:solidFill>
          <a:latin typeface="Calibri" pitchFamily="34" charset="0"/>
        </a:defRPr>
      </a:lvl3pPr>
      <a:lvl4pPr algn="ctr" rtl="0" eaLnBrk="0" fontAlgn="base" hangingPunct="0">
        <a:spcBef>
          <a:spcPct val="0"/>
        </a:spcBef>
        <a:spcAft>
          <a:spcPct val="0"/>
        </a:spcAft>
        <a:defRPr sz="5400">
          <a:solidFill>
            <a:srgbClr val="B00B00"/>
          </a:solidFill>
          <a:latin typeface="Calibri" pitchFamily="34" charset="0"/>
        </a:defRPr>
      </a:lvl4pPr>
      <a:lvl5pPr algn="ctr" rtl="0" eaLnBrk="0" fontAlgn="base" hangingPunct="0">
        <a:spcBef>
          <a:spcPct val="0"/>
        </a:spcBef>
        <a:spcAft>
          <a:spcPct val="0"/>
        </a:spcAft>
        <a:defRPr sz="5400">
          <a:solidFill>
            <a:srgbClr val="B00B00"/>
          </a:solidFill>
          <a:latin typeface="Calibri" pitchFamily="34" charset="0"/>
        </a:defRPr>
      </a:lvl5pPr>
      <a:lvl6pPr marL="457200" algn="ctr" rtl="0" fontAlgn="base">
        <a:spcBef>
          <a:spcPct val="0"/>
        </a:spcBef>
        <a:spcAft>
          <a:spcPct val="0"/>
        </a:spcAft>
        <a:defRPr sz="5400">
          <a:solidFill>
            <a:srgbClr val="B00B00"/>
          </a:solidFill>
          <a:latin typeface="Calibri" pitchFamily="34" charset="0"/>
        </a:defRPr>
      </a:lvl6pPr>
      <a:lvl7pPr marL="914400" algn="ctr" rtl="0" fontAlgn="base">
        <a:spcBef>
          <a:spcPct val="0"/>
        </a:spcBef>
        <a:spcAft>
          <a:spcPct val="0"/>
        </a:spcAft>
        <a:defRPr sz="5400">
          <a:solidFill>
            <a:srgbClr val="B00B00"/>
          </a:solidFill>
          <a:latin typeface="Calibri" pitchFamily="34" charset="0"/>
        </a:defRPr>
      </a:lvl7pPr>
      <a:lvl8pPr marL="1371600" algn="ctr" rtl="0" fontAlgn="base">
        <a:spcBef>
          <a:spcPct val="0"/>
        </a:spcBef>
        <a:spcAft>
          <a:spcPct val="0"/>
        </a:spcAft>
        <a:defRPr sz="5400">
          <a:solidFill>
            <a:srgbClr val="B00B00"/>
          </a:solidFill>
          <a:latin typeface="Calibri" pitchFamily="34" charset="0"/>
        </a:defRPr>
      </a:lvl8pPr>
      <a:lvl9pPr marL="1828800" algn="ctr" rtl="0" fontAlgn="base">
        <a:spcBef>
          <a:spcPct val="0"/>
        </a:spcBef>
        <a:spcAft>
          <a:spcPct val="0"/>
        </a:spcAft>
        <a:defRPr sz="5400">
          <a:solidFill>
            <a:srgbClr val="B00B00"/>
          </a:solidFill>
          <a:latin typeface="Calibri" pitchFamily="34" charset="0"/>
        </a:defRPr>
      </a:lvl9pPr>
    </p:titleStyle>
    <p:bodyStyle>
      <a:lvl1pPr marL="342900" indent="-342900" algn="l" rtl="0" eaLnBrk="0" fontAlgn="base" hangingPunct="0">
        <a:spcBef>
          <a:spcPct val="20000"/>
        </a:spcBef>
        <a:spcAft>
          <a:spcPct val="0"/>
        </a:spcAft>
        <a:buClr>
          <a:srgbClr val="75914D"/>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75914D"/>
        </a:buClr>
        <a:buChar char="–"/>
        <a:defRPr sz="2800">
          <a:solidFill>
            <a:schemeClr val="tx1"/>
          </a:solidFill>
          <a:latin typeface="+mn-lt"/>
        </a:defRPr>
      </a:lvl2pPr>
      <a:lvl3pPr marL="1143000" indent="-228600" algn="l" rtl="0" eaLnBrk="0" fontAlgn="base" hangingPunct="0">
        <a:spcBef>
          <a:spcPct val="20000"/>
        </a:spcBef>
        <a:spcAft>
          <a:spcPct val="0"/>
        </a:spcAft>
        <a:buClr>
          <a:srgbClr val="75914D"/>
        </a:buClr>
        <a:buChar char="•"/>
        <a:defRPr sz="2400">
          <a:solidFill>
            <a:schemeClr val="tx1"/>
          </a:solidFill>
          <a:latin typeface="+mn-lt"/>
        </a:defRPr>
      </a:lvl3pPr>
      <a:lvl4pPr marL="1600200" indent="-228600" algn="l" rtl="0" eaLnBrk="0" fontAlgn="base" hangingPunct="0">
        <a:spcBef>
          <a:spcPct val="20000"/>
        </a:spcBef>
        <a:spcAft>
          <a:spcPct val="0"/>
        </a:spcAft>
        <a:buClr>
          <a:srgbClr val="75914D"/>
        </a:buClr>
        <a:buChar char="–"/>
        <a:defRPr sz="2000">
          <a:solidFill>
            <a:schemeClr val="tx1"/>
          </a:solidFill>
          <a:latin typeface="+mn-lt"/>
        </a:defRPr>
      </a:lvl4pPr>
      <a:lvl5pPr marL="2057400" indent="-228600" algn="l" rtl="0" eaLnBrk="0" fontAlgn="base" hangingPunct="0">
        <a:spcBef>
          <a:spcPct val="20000"/>
        </a:spcBef>
        <a:spcAft>
          <a:spcPct val="0"/>
        </a:spcAft>
        <a:buClr>
          <a:srgbClr val="75914D"/>
        </a:buClr>
        <a:buChar char="»"/>
        <a:defRPr sz="2000">
          <a:solidFill>
            <a:schemeClr val="tx1"/>
          </a:solidFill>
          <a:latin typeface="+mn-lt"/>
        </a:defRPr>
      </a:lvl5pPr>
      <a:lvl6pPr marL="2514600" indent="-228600" algn="l" rtl="0" fontAlgn="base">
        <a:spcBef>
          <a:spcPct val="20000"/>
        </a:spcBef>
        <a:spcAft>
          <a:spcPct val="0"/>
        </a:spcAft>
        <a:buClr>
          <a:srgbClr val="75914D"/>
        </a:buClr>
        <a:buChar char="»"/>
        <a:defRPr sz="2000">
          <a:solidFill>
            <a:schemeClr val="tx1"/>
          </a:solidFill>
          <a:latin typeface="+mn-lt"/>
        </a:defRPr>
      </a:lvl6pPr>
      <a:lvl7pPr marL="2971800" indent="-228600" algn="l" rtl="0" fontAlgn="base">
        <a:spcBef>
          <a:spcPct val="20000"/>
        </a:spcBef>
        <a:spcAft>
          <a:spcPct val="0"/>
        </a:spcAft>
        <a:buClr>
          <a:srgbClr val="75914D"/>
        </a:buClr>
        <a:buChar char="»"/>
        <a:defRPr sz="2000">
          <a:solidFill>
            <a:schemeClr val="tx1"/>
          </a:solidFill>
          <a:latin typeface="+mn-lt"/>
        </a:defRPr>
      </a:lvl7pPr>
      <a:lvl8pPr marL="3429000" indent="-228600" algn="l" rtl="0" fontAlgn="base">
        <a:spcBef>
          <a:spcPct val="20000"/>
        </a:spcBef>
        <a:spcAft>
          <a:spcPct val="0"/>
        </a:spcAft>
        <a:buClr>
          <a:srgbClr val="75914D"/>
        </a:buClr>
        <a:buChar char="»"/>
        <a:defRPr sz="2000">
          <a:solidFill>
            <a:schemeClr val="tx1"/>
          </a:solidFill>
          <a:latin typeface="+mn-lt"/>
        </a:defRPr>
      </a:lvl8pPr>
      <a:lvl9pPr marL="3886200" indent="-228600" algn="l" rtl="0" fontAlgn="base">
        <a:spcBef>
          <a:spcPct val="20000"/>
        </a:spcBef>
        <a:spcAft>
          <a:spcPct val="0"/>
        </a:spcAft>
        <a:buClr>
          <a:srgbClr val="75914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9874" name="Title Placeholder 1"/>
          <p:cNvSpPr>
            <a:spLocks noGrp="1"/>
          </p:cNvSpPr>
          <p:nvPr>
            <p:ph type="title"/>
          </p:nvPr>
        </p:nvSpPr>
        <p:spPr bwMode="auto">
          <a:xfrm>
            <a:off x="457200" y="381000"/>
            <a:ext cx="8229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5" name="Text Placeholder 2"/>
          <p:cNvSpPr>
            <a:spLocks noGrp="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buClrTx/>
              <a:buFontTx/>
              <a:buNone/>
              <a:defRPr sz="1800">
                <a:solidFill>
                  <a:schemeClr val="tx1"/>
                </a:solidFill>
                <a:latin typeface="+mn-lt"/>
              </a:defRPr>
            </a:lvl1pPr>
          </a:lstStyle>
          <a:p>
            <a:pPr>
              <a:defRPr/>
            </a:pPr>
            <a:endParaRPr lang="en-US">
              <a:solidFill>
                <a:srgbClr val="911E08"/>
              </a:solidFill>
              <a:cs typeface="Arial" pitchFamily="34" charset="0"/>
            </a:endParaRPr>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buClrTx/>
              <a:buFontTx/>
              <a:buNone/>
              <a:defRPr sz="1800">
                <a:solidFill>
                  <a:schemeClr val="tx1"/>
                </a:solidFill>
                <a:latin typeface="+mn-lt"/>
              </a:defRPr>
            </a:lvl1pPr>
          </a:lstStyle>
          <a:p>
            <a:pPr>
              <a:defRPr/>
            </a:pPr>
            <a:endParaRPr lang="en-US">
              <a:solidFill>
                <a:srgbClr val="911E08"/>
              </a:solidFill>
              <a:cs typeface="Arial" pitchFamily="34" charset="0"/>
            </a:endParaRPr>
          </a:p>
        </p:txBody>
      </p:sp>
      <p:sp>
        <p:nvSpPr>
          <p:cNvPr id="8" name="Slide Number Placeholder 4"/>
          <p:cNvSpPr>
            <a:spLocks noGrp="1"/>
          </p:cNvSpPr>
          <p:nvPr>
            <p:ph type="sldNum" sz="quarter" idx="4"/>
          </p:nvPr>
        </p:nvSpPr>
        <p:spPr>
          <a:xfrm>
            <a:off x="6781800" y="6324600"/>
            <a:ext cx="2133600" cy="365125"/>
          </a:xfrm>
          <a:prstGeom prst="rect">
            <a:avLst/>
          </a:prstGeom>
        </p:spPr>
        <p:txBody>
          <a:bodyPr vert="horz" lIns="91440" tIns="45720" rIns="91440" bIns="45720" rtlCol="0" anchor="ctr"/>
          <a:lstStyle>
            <a:lvl1pPr algn="r" fontAlgn="auto">
              <a:spcBef>
                <a:spcPts val="0"/>
              </a:spcBef>
              <a:spcAft>
                <a:spcPts val="0"/>
              </a:spcAft>
              <a:buClrTx/>
              <a:buFontTx/>
              <a:buNone/>
              <a:defRPr sz="1200">
                <a:solidFill>
                  <a:srgbClr val="595959"/>
                </a:solidFill>
                <a:latin typeface="+mn-lt"/>
                <a:cs typeface="Helvetica"/>
              </a:defRPr>
            </a:lvl1pPr>
          </a:lstStyle>
          <a:p>
            <a:pPr>
              <a:defRPr/>
            </a:pPr>
            <a:fld id="{B3AD50B3-AB9C-42D9-BAF1-1AAA21A8FB17}" type="slidenum">
              <a:rPr lang="en-US"/>
              <a:pPr>
                <a:defRPr/>
              </a:pPr>
              <a:t>‹#›</a:t>
            </a:fld>
            <a:endParaRPr lang="en-US"/>
          </a:p>
        </p:txBody>
      </p:sp>
    </p:spTree>
    <p:extLst>
      <p:ext uri="{BB962C8B-B14F-4D97-AF65-F5344CB8AC3E}">
        <p14:creationId xmlns:p14="http://schemas.microsoft.com/office/powerpoint/2010/main" val="1231417498"/>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l" rtl="0" eaLnBrk="0" fontAlgn="base" hangingPunct="0">
        <a:spcBef>
          <a:spcPct val="0"/>
        </a:spcBef>
        <a:spcAft>
          <a:spcPct val="0"/>
        </a:spcAft>
        <a:defRPr sz="5400">
          <a:solidFill>
            <a:srgbClr val="9F290F"/>
          </a:solidFill>
          <a:latin typeface="+mj-lt"/>
          <a:ea typeface="+mj-ea"/>
          <a:cs typeface="+mj-cs"/>
        </a:defRPr>
      </a:lvl1pPr>
      <a:lvl2pPr algn="l" rtl="0" eaLnBrk="0" fontAlgn="base" hangingPunct="0">
        <a:spcBef>
          <a:spcPct val="0"/>
        </a:spcBef>
        <a:spcAft>
          <a:spcPct val="0"/>
        </a:spcAft>
        <a:defRPr sz="5400">
          <a:solidFill>
            <a:srgbClr val="9F290F"/>
          </a:solidFill>
          <a:latin typeface="Times" pitchFamily="28" charset="0"/>
        </a:defRPr>
      </a:lvl2pPr>
      <a:lvl3pPr algn="l" rtl="0" eaLnBrk="0" fontAlgn="base" hangingPunct="0">
        <a:spcBef>
          <a:spcPct val="0"/>
        </a:spcBef>
        <a:spcAft>
          <a:spcPct val="0"/>
        </a:spcAft>
        <a:defRPr sz="5400">
          <a:solidFill>
            <a:srgbClr val="9F290F"/>
          </a:solidFill>
          <a:latin typeface="Times" pitchFamily="28" charset="0"/>
        </a:defRPr>
      </a:lvl3pPr>
      <a:lvl4pPr algn="l" rtl="0" eaLnBrk="0" fontAlgn="base" hangingPunct="0">
        <a:spcBef>
          <a:spcPct val="0"/>
        </a:spcBef>
        <a:spcAft>
          <a:spcPct val="0"/>
        </a:spcAft>
        <a:defRPr sz="5400">
          <a:solidFill>
            <a:srgbClr val="9F290F"/>
          </a:solidFill>
          <a:latin typeface="Times" pitchFamily="28" charset="0"/>
        </a:defRPr>
      </a:lvl4pPr>
      <a:lvl5pPr algn="l" rtl="0" eaLnBrk="0" fontAlgn="base" hangingPunct="0">
        <a:spcBef>
          <a:spcPct val="0"/>
        </a:spcBef>
        <a:spcAft>
          <a:spcPct val="0"/>
        </a:spcAft>
        <a:defRPr sz="5400">
          <a:solidFill>
            <a:srgbClr val="9F290F"/>
          </a:solidFill>
          <a:latin typeface="Times" pitchFamily="28" charset="0"/>
        </a:defRPr>
      </a:lvl5pPr>
      <a:lvl6pPr marL="457200" algn="l" rtl="0" fontAlgn="base">
        <a:spcBef>
          <a:spcPct val="0"/>
        </a:spcBef>
        <a:spcAft>
          <a:spcPct val="0"/>
        </a:spcAft>
        <a:defRPr sz="5400">
          <a:solidFill>
            <a:srgbClr val="9F290F"/>
          </a:solidFill>
          <a:latin typeface="Times" pitchFamily="28" charset="0"/>
        </a:defRPr>
      </a:lvl6pPr>
      <a:lvl7pPr marL="914400" algn="l" rtl="0" fontAlgn="base">
        <a:spcBef>
          <a:spcPct val="0"/>
        </a:spcBef>
        <a:spcAft>
          <a:spcPct val="0"/>
        </a:spcAft>
        <a:defRPr sz="5400">
          <a:solidFill>
            <a:srgbClr val="9F290F"/>
          </a:solidFill>
          <a:latin typeface="Times" pitchFamily="28" charset="0"/>
        </a:defRPr>
      </a:lvl7pPr>
      <a:lvl8pPr marL="1371600" algn="l" rtl="0" fontAlgn="base">
        <a:spcBef>
          <a:spcPct val="0"/>
        </a:spcBef>
        <a:spcAft>
          <a:spcPct val="0"/>
        </a:spcAft>
        <a:defRPr sz="5400">
          <a:solidFill>
            <a:srgbClr val="9F290F"/>
          </a:solidFill>
          <a:latin typeface="Times" pitchFamily="28" charset="0"/>
        </a:defRPr>
      </a:lvl8pPr>
      <a:lvl9pPr marL="1828800" algn="l" rtl="0" fontAlgn="base">
        <a:spcBef>
          <a:spcPct val="0"/>
        </a:spcBef>
        <a:spcAft>
          <a:spcPct val="0"/>
        </a:spcAft>
        <a:defRPr sz="5400">
          <a:solidFill>
            <a:srgbClr val="9F290F"/>
          </a:solidFill>
          <a:latin typeface="Times" pitchFamily="28"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accent1"/>
        </a:buClr>
        <a:buFont typeface="Arial"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Arial" pitchFamily="34" charset="0"/>
        <a:buChar char="»"/>
        <a:defRPr sz="2000">
          <a:solidFill>
            <a:schemeClr val="tx2"/>
          </a:solidFill>
          <a:latin typeface="+mn-lt"/>
        </a:defRPr>
      </a:lvl5pPr>
      <a:lvl6pPr marL="25146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6pPr>
      <a:lvl7pPr marL="29718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7pPr>
      <a:lvl8pPr marL="34290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8pPr>
      <a:lvl9pPr marL="3886200" indent="-228600" algn="l" rtl="0" fontAlgn="base">
        <a:spcBef>
          <a:spcPct val="20000"/>
        </a:spcBef>
        <a:spcAft>
          <a:spcPct val="0"/>
        </a:spcAft>
        <a:buClr>
          <a:schemeClr val="accent1"/>
        </a:buClr>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71.xml"/><Relationship Id="rId2" Type="http://schemas.openxmlformats.org/officeDocument/2006/relationships/image" Target="../media/image27.png"/><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86.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129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68.png"/><Relationship Id="rId1" Type="http://schemas.openxmlformats.org/officeDocument/2006/relationships/vmlDrawing" Target="../drawings/vmlDrawing2.vml"/><Relationship Id="rId2" Type="http://schemas.openxmlformats.org/officeDocument/2006/relationships/slideLayout" Target="../slideLayouts/slideLayout129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69.png"/><Relationship Id="rId1" Type="http://schemas.openxmlformats.org/officeDocument/2006/relationships/vmlDrawing" Target="../drawings/vmlDrawing3.vml"/><Relationship Id="rId2" Type="http://schemas.openxmlformats.org/officeDocument/2006/relationships/slideLayout" Target="../slideLayouts/slideLayout1297.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4.docx"/><Relationship Id="rId5" Type="http://schemas.openxmlformats.org/officeDocument/2006/relationships/image" Target="../media/image70.png"/><Relationship Id="rId1" Type="http://schemas.openxmlformats.org/officeDocument/2006/relationships/vmlDrawing" Target="../drawings/vmlDrawing4.vml"/><Relationship Id="rId2" Type="http://schemas.openxmlformats.org/officeDocument/2006/relationships/slideLayout" Target="../slideLayouts/slideLayout1297.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5.docx"/><Relationship Id="rId5" Type="http://schemas.openxmlformats.org/officeDocument/2006/relationships/image" Target="../media/image71.png"/><Relationship Id="rId1" Type="http://schemas.openxmlformats.org/officeDocument/2006/relationships/vmlDrawing" Target="../drawings/vmlDrawing5.vml"/><Relationship Id="rId2" Type="http://schemas.openxmlformats.org/officeDocument/2006/relationships/slideLayout" Target="../slideLayouts/slideLayout1297.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6.docx"/><Relationship Id="rId5" Type="http://schemas.openxmlformats.org/officeDocument/2006/relationships/image" Target="../media/image72.png"/><Relationship Id="rId6" Type="http://schemas.openxmlformats.org/officeDocument/2006/relationships/oleObject" Target="../embeddings/oleObject7.bin"/><Relationship Id="rId7" Type="http://schemas.openxmlformats.org/officeDocument/2006/relationships/package" Target="../embeddings/Microsoft_Word_Document7.docx"/><Relationship Id="rId8" Type="http://schemas.openxmlformats.org/officeDocument/2006/relationships/image" Target="../media/image73.png"/><Relationship Id="rId1" Type="http://schemas.openxmlformats.org/officeDocument/2006/relationships/vmlDrawing" Target="../drawings/vmlDrawing6.vml"/><Relationship Id="rId2" Type="http://schemas.openxmlformats.org/officeDocument/2006/relationships/slideLayout" Target="../slideLayouts/slideLayout129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package" Target="../embeddings/Microsoft_Word_Document8.docx"/><Relationship Id="rId5" Type="http://schemas.openxmlformats.org/officeDocument/2006/relationships/image" Target="../media/image74.png"/><Relationship Id="rId6" Type="http://schemas.openxmlformats.org/officeDocument/2006/relationships/oleObject" Target="../embeddings/oleObject9.bin"/><Relationship Id="rId7" Type="http://schemas.openxmlformats.org/officeDocument/2006/relationships/package" Target="../embeddings/Microsoft_Word_Document9.docx"/><Relationship Id="rId8" Type="http://schemas.openxmlformats.org/officeDocument/2006/relationships/image" Target="../media/image75.png"/><Relationship Id="rId1" Type="http://schemas.openxmlformats.org/officeDocument/2006/relationships/vmlDrawing" Target="../drawings/vmlDrawing7.vml"/><Relationship Id="rId2" Type="http://schemas.openxmlformats.org/officeDocument/2006/relationships/slideLayout" Target="../slideLayouts/slideLayout129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76.xml"/><Relationship Id="rId2" Type="http://schemas.openxmlformats.org/officeDocument/2006/relationships/image" Target="../media/image31.png"/><Relationship Id="rId3"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376.xml"/><Relationship Id="rId2" Type="http://schemas.openxmlformats.org/officeDocument/2006/relationships/image" Target="../media/image3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38.xml"/><Relationship Id="rId3" Type="http://schemas.openxmlformats.org/officeDocument/2006/relationships/image" Target="../media/image78.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39.xml"/><Relationship Id="rId3" Type="http://schemas.openxmlformats.org/officeDocument/2006/relationships/image" Target="../media/image79.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0.xml"/><Relationship Id="rId3" Type="http://schemas.openxmlformats.org/officeDocument/2006/relationships/image" Target="../media/image8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1.xml"/><Relationship Id="rId3" Type="http://schemas.openxmlformats.org/officeDocument/2006/relationships/image" Target="../media/image81.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2.xml"/><Relationship Id="rId3" Type="http://schemas.openxmlformats.org/officeDocument/2006/relationships/image" Target="../media/image82.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3.xml"/><Relationship Id="rId3" Type="http://schemas.openxmlformats.org/officeDocument/2006/relationships/image" Target="../media/image83.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4.xml"/><Relationship Id="rId3" Type="http://schemas.openxmlformats.org/officeDocument/2006/relationships/image" Target="../media/image84.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5.xml"/><Relationship Id="rId3" Type="http://schemas.openxmlformats.org/officeDocument/2006/relationships/image" Target="../media/image85.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6.xml"/><Relationship Id="rId3" Type="http://schemas.openxmlformats.org/officeDocument/2006/relationships/image" Target="../media/image86.emf"/></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384.xml"/><Relationship Id="rId4" Type="http://schemas.openxmlformats.org/officeDocument/2006/relationships/image" Target="../media/image87.png"/><Relationship Id="rId1" Type="http://schemas.microsoft.com/office/2007/relationships/media" Target="../media/media1.mov"/><Relationship Id="rId2" Type="http://schemas.openxmlformats.org/officeDocument/2006/relationships/video" Target="../media/media1.mov"/></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84.xml"/><Relationship Id="rId2" Type="http://schemas.openxmlformats.org/officeDocument/2006/relationships/notesSlide" Target="../notesSlides/notesSlide47.xml"/><Relationship Id="rId3" Type="http://schemas.openxmlformats.org/officeDocument/2006/relationships/image" Target="../media/image88.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4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50.xml"/><Relationship Id="rId2" Type="http://schemas.openxmlformats.org/officeDocument/2006/relationships/image" Target="../media/image3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8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4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6.png"/><Relationship Id="rId1" Type="http://schemas.openxmlformats.org/officeDocument/2006/relationships/slideLayout" Target="../slideLayouts/slideLayout115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91.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6.png"/><Relationship Id="rId1" Type="http://schemas.openxmlformats.org/officeDocument/2006/relationships/slideLayout" Target="../slideLayouts/slideLayout115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8.gif"/><Relationship Id="rId5" Type="http://schemas.openxmlformats.org/officeDocument/2006/relationships/image" Target="../media/image36.png"/><Relationship Id="rId1" Type="http://schemas.openxmlformats.org/officeDocument/2006/relationships/slideLayout" Target="../slideLayouts/slideLayout1105.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49.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1.xml"/><Relationship Id="rId2" Type="http://schemas.openxmlformats.org/officeDocument/2006/relationships/image" Target="../media/image39.png"/><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4.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48.xml"/><Relationship Id="rId2" Type="http://schemas.openxmlformats.org/officeDocument/2006/relationships/image" Target="../media/image31.png"/><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94.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98.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image" Target="../media/image29.emf"/><Relationship Id="rId3" Type="http://schemas.openxmlformats.org/officeDocument/2006/relationships/image" Target="../media/image30.emf"/></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395.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notesSlide" Target="../notesSlides/notesSlide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94.xml"/><Relationship Id="rId2"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image" Target="../media/image49.png"/><Relationship Id="rId3"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image" Target="../media/image51.png"/><Relationship Id="rId3"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08.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image" Target="../media/image53.png"/><Relationship Id="rId3"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95.xml"/><Relationship Id="rId2"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10.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34.png"/><Relationship Id="rId1" Type="http://schemas.openxmlformats.org/officeDocument/2006/relationships/slideLayout" Target="../slideLayouts/slideLayout1410.xml"/><Relationship Id="rId2" Type="http://schemas.openxmlformats.org/officeDocument/2006/relationships/notesSlide" Target="../notesSlides/notesSlide27.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410.xml"/><Relationship Id="rId2" Type="http://schemas.openxmlformats.org/officeDocument/2006/relationships/notesSlide" Target="../notesSlides/notesSlide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69.xml"/><Relationship Id="rId2"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8.xml"/><Relationship Id="rId2" Type="http://schemas.openxmlformats.org/officeDocument/2006/relationships/image" Target="../media/image33.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75.xml"/><Relationship Id="rId2" Type="http://schemas.openxmlformats.org/officeDocument/2006/relationships/image" Target="../media/image6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75.xml"/><Relationship Id="rId2" Type="http://schemas.openxmlformats.org/officeDocument/2006/relationships/image" Target="../media/image6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75.xml"/><Relationship Id="rId2"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1" Type="http://schemas.openxmlformats.org/officeDocument/2006/relationships/slideLayout" Target="../slideLayouts/slideLayout253.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75.xml"/><Relationship Id="rId2"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65.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75.xml"/><Relationship Id="rId2" Type="http://schemas.openxmlformats.org/officeDocument/2006/relationships/image" Target="../media/image6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86.xml"/><Relationship Id="rId2" Type="http://schemas.openxmlformats.org/officeDocument/2006/relationships/notesSlide" Target="../notesSlides/notesSlide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81000"/>
            <a:ext cx="8686800" cy="1905000"/>
          </a:xfrm>
          <a:prstGeom prst="rect">
            <a:avLst/>
          </a:prstGeom>
          <a:solidFill>
            <a:srgbClr val="800000"/>
          </a:solidFill>
          <a:ln w="76200" cmpd="sng">
            <a:solidFill>
              <a:srgbClr val="000000"/>
            </a:solidFill>
          </a:ln>
        </p:spPr>
        <p:txBody>
          <a:bodyPr wrap="square" rtlCol="0" anchor="ctr">
            <a:noAutofit/>
          </a:bodyPr>
          <a:lstStyle/>
          <a:p>
            <a:pPr>
              <a:defRPr/>
            </a:pPr>
            <a:r>
              <a:rPr lang="en-US" sz="5000" b="1" kern="0" dirty="0" smtClean="0">
                <a:solidFill>
                  <a:srgbClr val="FFFFFF"/>
                </a:solidFill>
                <a:latin typeface="Arial"/>
                <a:cs typeface="Arial"/>
              </a:rPr>
              <a:t>    </a:t>
            </a:r>
            <a:r>
              <a:rPr lang="en-US" sz="4400" b="1" kern="0" dirty="0" smtClean="0">
                <a:solidFill>
                  <a:srgbClr val="FFFFFF"/>
                </a:solidFill>
                <a:latin typeface="Arial"/>
                <a:cs typeface="Arial"/>
              </a:rPr>
              <a:t>WELCOME to our final          		     Book study – Session 4</a:t>
            </a:r>
            <a:endParaRPr lang="en-US" sz="4400" b="1" kern="0" dirty="0">
              <a:solidFill>
                <a:srgbClr val="FFFFFF"/>
              </a:solidFill>
              <a:latin typeface="Arial"/>
              <a:cs typeface="Arial"/>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7" b="-1"/>
          <a:stretch/>
        </p:blipFill>
        <p:spPr bwMode="auto">
          <a:xfrm>
            <a:off x="228600" y="2524998"/>
            <a:ext cx="2923087" cy="376449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3"/>
          <a:stretch>
            <a:fillRect/>
          </a:stretch>
        </p:blipFill>
        <p:spPr>
          <a:xfrm>
            <a:off x="7086600" y="533400"/>
            <a:ext cx="1676400" cy="1676400"/>
          </a:xfrm>
          <a:prstGeom prst="ellipse">
            <a:avLst/>
          </a:prstGeom>
        </p:spPr>
      </p:pic>
      <p:sp>
        <p:nvSpPr>
          <p:cNvPr id="4" name="TextBox 3"/>
          <p:cNvSpPr txBox="1"/>
          <p:nvPr/>
        </p:nvSpPr>
        <p:spPr>
          <a:xfrm>
            <a:off x="3352800" y="2362200"/>
            <a:ext cx="5791200" cy="4031873"/>
          </a:xfrm>
          <a:prstGeom prst="rect">
            <a:avLst/>
          </a:prstGeom>
          <a:noFill/>
        </p:spPr>
        <p:txBody>
          <a:bodyPr wrap="square" rtlCol="0">
            <a:spAutoFit/>
          </a:bodyPr>
          <a:lstStyle/>
          <a:p>
            <a:r>
              <a:rPr lang="en-US" sz="3200" dirty="0" smtClean="0">
                <a:solidFill>
                  <a:srgbClr val="000000"/>
                </a:solidFill>
              </a:rPr>
              <a:t>An opportunity to experience the story of Brockton High’s transformation, to gain instructional leadership strategies, to discuss the challenges of educational change, and to share your  own experiences.</a:t>
            </a:r>
            <a:endParaRPr lang="en-US" sz="3200" dirty="0">
              <a:solidFill>
                <a:srgbClr val="000000"/>
              </a:solidFill>
            </a:endParaRPr>
          </a:p>
        </p:txBody>
      </p:sp>
    </p:spTree>
    <p:extLst>
      <p:ext uri="{BB962C8B-B14F-4D97-AF65-F5344CB8AC3E}">
        <p14:creationId xmlns:p14="http://schemas.microsoft.com/office/powerpoint/2010/main" val="217702303"/>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55050" cy="838200"/>
          </a:xfrm>
          <a:solidFill>
            <a:srgbClr val="741813"/>
          </a:solidFill>
          <a:ln>
            <a:solidFill>
              <a:srgbClr val="000000"/>
            </a:solidFill>
          </a:ln>
        </p:spPr>
        <p:txBody>
          <a:bodyPr>
            <a:noAutofit/>
          </a:bodyPr>
          <a:lstStyle/>
          <a:p>
            <a:pPr algn="ctr"/>
            <a:r>
              <a:rPr lang="en-US" dirty="0" smtClean="0">
                <a:solidFill>
                  <a:schemeClr val="bg1"/>
                </a:solidFill>
                <a:latin typeface="Calibri" panose="020F0502020204030204" pitchFamily="34" charset="0"/>
                <a:ea typeface="Calibri" panose="020F0502020204030204" pitchFamily="34" charset="0"/>
                <a:cs typeface="Calibri" panose="020F0502020204030204" pitchFamily="34" charset="0"/>
              </a:rPr>
              <a:t>Our FOUR transformation steps:</a:t>
            </a: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Rectangle 2"/>
          <p:cNvSpPr txBox="1">
            <a:spLocks noChangeArrowheads="1"/>
          </p:cNvSpPr>
          <p:nvPr/>
        </p:nvSpPr>
        <p:spPr>
          <a:xfrm>
            <a:off x="609600" y="1371600"/>
            <a:ext cx="8763000" cy="4572000"/>
          </a:xfrm>
          <a:prstGeom prst="rect">
            <a:avLst/>
          </a:prstGeom>
          <a:noFill/>
        </p:spPr>
        <p:txBody>
          <a:bodyPr>
            <a:normAutofit lnSpcReduction="10000"/>
          </a:bodyPr>
          <a:lst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Clr>
                <a:srgbClr val="800000"/>
              </a:buClr>
              <a:buFont typeface="+mj-lt"/>
              <a:buAutoNum type="arabicPeriod"/>
              <a:defRPr/>
            </a:pPr>
            <a:r>
              <a:rPr lang="en-US" sz="5400" dirty="0" smtClean="0">
                <a:latin typeface="Arial"/>
                <a:cs typeface="Arial"/>
              </a:rPr>
              <a:t>Empower a team</a:t>
            </a:r>
          </a:p>
          <a:p>
            <a:pPr marL="742950" indent="-742950">
              <a:buClr>
                <a:srgbClr val="800000"/>
              </a:buClr>
              <a:buFont typeface="+mj-lt"/>
              <a:buAutoNum type="arabicPeriod"/>
              <a:defRPr/>
            </a:pPr>
            <a:r>
              <a:rPr lang="en-US" sz="5400" dirty="0" smtClean="0">
                <a:latin typeface="Arial"/>
                <a:cs typeface="Arial"/>
              </a:rPr>
              <a:t>Focus on LITERACY    		   for ALL</a:t>
            </a:r>
          </a:p>
          <a:p>
            <a:pPr marL="742950" indent="-742950">
              <a:buClr>
                <a:srgbClr val="800000"/>
              </a:buClr>
              <a:buFont typeface="+mj-lt"/>
              <a:buAutoNum type="arabicPeriod"/>
              <a:defRPr/>
            </a:pPr>
            <a:r>
              <a:rPr lang="en-US" sz="5400" dirty="0" smtClean="0">
                <a:latin typeface="Arial"/>
                <a:cs typeface="Arial"/>
              </a:rPr>
              <a:t>Implement with a plan, 	   	   and with fidelity</a:t>
            </a:r>
          </a:p>
          <a:p>
            <a:pPr marL="742950" indent="-742950">
              <a:buClr>
                <a:srgbClr val="800000"/>
              </a:buClr>
              <a:buFont typeface="+mj-lt"/>
              <a:buAutoNum type="arabicPeriod"/>
              <a:defRPr/>
            </a:pPr>
            <a:r>
              <a:rPr lang="en-US" sz="5400" dirty="0" smtClean="0">
                <a:latin typeface="Arial"/>
                <a:cs typeface="Arial"/>
              </a:rPr>
              <a:t>Monitor like crazy</a:t>
            </a:r>
          </a:p>
          <a:p>
            <a:pPr marL="742950" indent="-742950">
              <a:buClr>
                <a:srgbClr val="800000"/>
              </a:buClr>
              <a:buFont typeface="+mj-lt"/>
              <a:buAutoNum type="arabicPeriod"/>
              <a:defRPr/>
            </a:pPr>
            <a:endParaRPr lang="en-US" sz="3600" dirty="0">
              <a:latin typeface="Arial"/>
              <a:cs typeface="Arial"/>
            </a:endParaRPr>
          </a:p>
        </p:txBody>
      </p:sp>
    </p:spTree>
    <p:extLst>
      <p:ext uri="{BB962C8B-B14F-4D97-AF65-F5344CB8AC3E}">
        <p14:creationId xmlns:p14="http://schemas.microsoft.com/office/powerpoint/2010/main" val="33892609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381000" y="1836738"/>
            <a:ext cx="8534400" cy="4702175"/>
          </a:xfrm>
          <a:ln w="57150"/>
        </p:spPr>
        <p:txBody>
          <a:bodyPr rtlCol="0">
            <a:normAutofit fontScale="85000" lnSpcReduction="20000"/>
          </a:bodyPr>
          <a:lstStyle/>
          <a:p>
            <a:pPr eaLnBrk="1" fontAlgn="auto" hangingPunct="1">
              <a:spcAft>
                <a:spcPts val="0"/>
              </a:spcAft>
              <a:buFont typeface="Arial" pitchFamily="34" charset="0"/>
              <a:buChar char="•"/>
              <a:defRPr/>
            </a:pPr>
            <a:r>
              <a:rPr lang="en-US" sz="4800" b="1" dirty="0">
                <a:ea typeface="+mn-ea"/>
                <a:cs typeface="+mn-cs"/>
              </a:rPr>
              <a:t>Do you know anything about…? </a:t>
            </a:r>
            <a:r>
              <a:rPr lang="en-US" sz="4800" b="1" dirty="0" smtClean="0">
                <a:ea typeface="+mn-ea"/>
                <a:cs typeface="+mn-cs"/>
              </a:rPr>
              <a:t>And how </a:t>
            </a:r>
            <a:r>
              <a:rPr lang="en-US" sz="4800" b="1" dirty="0">
                <a:ea typeface="+mn-ea"/>
                <a:cs typeface="+mn-cs"/>
              </a:rPr>
              <a:t>does it compare to…?</a:t>
            </a:r>
          </a:p>
          <a:p>
            <a:pPr eaLnBrk="1" fontAlgn="auto" hangingPunct="1">
              <a:spcAft>
                <a:spcPts val="0"/>
              </a:spcAft>
              <a:buFont typeface="Arial" pitchFamily="34" charset="0"/>
              <a:buChar char="•"/>
              <a:defRPr/>
            </a:pPr>
            <a:r>
              <a:rPr lang="en-US" sz="4800" b="1" dirty="0">
                <a:ea typeface="+mn-ea"/>
                <a:cs typeface="+mn-cs"/>
              </a:rPr>
              <a:t>Describe…using your sensory words and your new content words.</a:t>
            </a:r>
          </a:p>
          <a:p>
            <a:pPr eaLnBrk="1" fontAlgn="auto" hangingPunct="1">
              <a:spcAft>
                <a:spcPts val="0"/>
              </a:spcAft>
              <a:buFont typeface="Arial" pitchFamily="34" charset="0"/>
              <a:buChar char="•"/>
              <a:defRPr/>
            </a:pPr>
            <a:r>
              <a:rPr lang="en-US" sz="4800" b="1" dirty="0">
                <a:ea typeface="+mn-ea"/>
                <a:cs typeface="+mn-cs"/>
              </a:rPr>
              <a:t>Explain what is meant by…How does that compare to what you or others believe/see/explain?</a:t>
            </a:r>
          </a:p>
          <a:p>
            <a:pPr eaLnBrk="1" fontAlgn="auto" hangingPunct="1">
              <a:spcAft>
                <a:spcPts val="0"/>
              </a:spcAft>
              <a:buFont typeface="Arial" pitchFamily="34" charset="0"/>
              <a:buChar char="•"/>
              <a:defRPr/>
            </a:pPr>
            <a:r>
              <a:rPr lang="en-US" sz="4800" b="1" dirty="0">
                <a:ea typeface="+mn-ea"/>
                <a:cs typeface="+mn-cs"/>
              </a:rPr>
              <a:t>What is an example of…?</a:t>
            </a:r>
          </a:p>
          <a:p>
            <a:pPr algn="ctr" eaLnBrk="1" fontAlgn="auto" hangingPunct="1">
              <a:spcAft>
                <a:spcPts val="0"/>
              </a:spcAft>
              <a:buFont typeface="Wingdings" pitchFamily="2" charset="2"/>
              <a:buNone/>
              <a:defRPr/>
            </a:pPr>
            <a:endParaRPr lang="en-US" sz="4800" b="1" dirty="0" smtClean="0">
              <a:ea typeface="+mn-ea"/>
              <a:cs typeface="+mn-cs"/>
            </a:endParaRPr>
          </a:p>
        </p:txBody>
      </p:sp>
      <p:sp>
        <p:nvSpPr>
          <p:cNvPr id="54274" name="Rectangle 2"/>
          <p:cNvSpPr>
            <a:spLocks noGrp="1" noChangeArrowheads="1"/>
          </p:cNvSpPr>
          <p:nvPr>
            <p:ph type="title"/>
          </p:nvPr>
        </p:nvSpPr>
        <p:spPr>
          <a:xfrm>
            <a:off x="228600" y="200025"/>
            <a:ext cx="8686800" cy="1425575"/>
          </a:xfrm>
          <a:solidFill>
            <a:schemeClr val="tx1"/>
          </a:solidFill>
          <a:ln w="57150">
            <a:solidFill>
              <a:srgbClr val="AA023E"/>
            </a:solidFill>
            <a:miter lim="800000"/>
            <a:headEnd/>
            <a:tailEnd/>
          </a:ln>
        </p:spPr>
        <p:txBody>
          <a:bodyPr/>
          <a:lstStyle/>
          <a:p>
            <a:pPr eaLnBrk="1" hangingPunct="1"/>
            <a:r>
              <a:rPr lang="en-US" b="1">
                <a:solidFill>
                  <a:schemeClr val="bg1"/>
                </a:solidFill>
                <a:latin typeface="Calibri" charset="0"/>
              </a:rPr>
              <a:t>Check for Understanding:     Describe and Explain</a:t>
            </a:r>
          </a:p>
        </p:txBody>
      </p:sp>
    </p:spTree>
    <p:extLst>
      <p:ext uri="{BB962C8B-B14F-4D97-AF65-F5344CB8AC3E}">
        <p14:creationId xmlns:p14="http://schemas.microsoft.com/office/powerpoint/2010/main" val="143960497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228600" y="1836738"/>
            <a:ext cx="8686800" cy="5021262"/>
          </a:xfrm>
          <a:ln w="57150"/>
        </p:spPr>
        <p:txBody>
          <a:bodyPr rtlCol="0">
            <a:normAutofit fontScale="62500" lnSpcReduction="20000"/>
          </a:bodyPr>
          <a:lstStyle/>
          <a:p>
            <a:pPr eaLnBrk="1" fontAlgn="auto" hangingPunct="1">
              <a:spcAft>
                <a:spcPts val="0"/>
              </a:spcAft>
              <a:buFont typeface="Arial" pitchFamily="34" charset="0"/>
              <a:buChar char="•"/>
              <a:defRPr/>
            </a:pPr>
            <a:r>
              <a:rPr lang="en-US" sz="4800" b="1" dirty="0">
                <a:ea typeface="+mn-ea"/>
                <a:cs typeface="+mn-cs"/>
              </a:rPr>
              <a:t>What is the pattern?</a:t>
            </a:r>
          </a:p>
          <a:p>
            <a:pPr eaLnBrk="1" fontAlgn="auto" hangingPunct="1">
              <a:spcAft>
                <a:spcPts val="0"/>
              </a:spcAft>
              <a:buFont typeface="Arial" pitchFamily="34" charset="0"/>
              <a:buChar char="•"/>
              <a:defRPr/>
            </a:pPr>
            <a:r>
              <a:rPr lang="en-US" sz="4800" b="1" dirty="0">
                <a:ea typeface="+mn-ea"/>
                <a:cs typeface="+mn-cs"/>
              </a:rPr>
              <a:t>Why?</a:t>
            </a:r>
          </a:p>
          <a:p>
            <a:pPr eaLnBrk="1" fontAlgn="auto" hangingPunct="1">
              <a:spcAft>
                <a:spcPts val="0"/>
              </a:spcAft>
              <a:buFont typeface="Arial" pitchFamily="34" charset="0"/>
              <a:buChar char="•"/>
              <a:defRPr/>
            </a:pPr>
            <a:r>
              <a:rPr lang="en-US" sz="4800" b="1" dirty="0">
                <a:ea typeface="+mn-ea"/>
                <a:cs typeface="+mn-cs"/>
              </a:rPr>
              <a:t>Compare and Contrast…</a:t>
            </a:r>
          </a:p>
          <a:p>
            <a:pPr eaLnBrk="1" fontAlgn="auto" hangingPunct="1">
              <a:spcAft>
                <a:spcPts val="0"/>
              </a:spcAft>
              <a:buFont typeface="Arial" pitchFamily="34" charset="0"/>
              <a:buChar char="•"/>
              <a:defRPr/>
            </a:pPr>
            <a:r>
              <a:rPr lang="en-US" sz="4800" b="1" dirty="0">
                <a:ea typeface="+mn-ea"/>
                <a:cs typeface="+mn-cs"/>
              </a:rPr>
              <a:t>How is this the same or different?</a:t>
            </a:r>
          </a:p>
          <a:p>
            <a:pPr eaLnBrk="1" fontAlgn="auto" hangingPunct="1">
              <a:spcAft>
                <a:spcPts val="0"/>
              </a:spcAft>
              <a:buFont typeface="Arial" pitchFamily="34" charset="0"/>
              <a:buChar char="•"/>
              <a:defRPr/>
            </a:pPr>
            <a:r>
              <a:rPr lang="en-US" sz="4800" b="1" dirty="0">
                <a:ea typeface="+mn-ea"/>
                <a:cs typeface="+mn-cs"/>
              </a:rPr>
              <a:t>What is the cause or effect?</a:t>
            </a:r>
          </a:p>
          <a:p>
            <a:pPr eaLnBrk="1" fontAlgn="auto" hangingPunct="1">
              <a:spcAft>
                <a:spcPts val="0"/>
              </a:spcAft>
              <a:buFont typeface="Arial" pitchFamily="34" charset="0"/>
              <a:buChar char="•"/>
              <a:defRPr/>
            </a:pPr>
            <a:r>
              <a:rPr lang="en-US" sz="4800" b="1" dirty="0">
                <a:ea typeface="+mn-ea"/>
                <a:cs typeface="+mn-cs"/>
              </a:rPr>
              <a:t>Sort these into categories and label the categories.</a:t>
            </a:r>
          </a:p>
          <a:p>
            <a:pPr eaLnBrk="1" fontAlgn="auto" hangingPunct="1">
              <a:spcAft>
                <a:spcPts val="0"/>
              </a:spcAft>
              <a:buFont typeface="Arial" pitchFamily="34" charset="0"/>
              <a:buChar char="•"/>
              <a:defRPr/>
            </a:pPr>
            <a:r>
              <a:rPr lang="en-US" sz="4800" b="1" dirty="0">
                <a:ea typeface="+mn-ea"/>
                <a:cs typeface="+mn-cs"/>
              </a:rPr>
              <a:t>What attributes impact these functions?</a:t>
            </a:r>
          </a:p>
          <a:p>
            <a:pPr eaLnBrk="1" fontAlgn="auto" hangingPunct="1">
              <a:spcAft>
                <a:spcPts val="0"/>
              </a:spcAft>
              <a:buFont typeface="Arial" pitchFamily="34" charset="0"/>
              <a:buChar char="•"/>
              <a:defRPr/>
            </a:pPr>
            <a:r>
              <a:rPr lang="en-US" sz="4800" b="1" dirty="0">
                <a:ea typeface="+mn-ea"/>
                <a:cs typeface="+mn-cs"/>
              </a:rPr>
              <a:t>What is the most important idea and why?</a:t>
            </a:r>
          </a:p>
          <a:p>
            <a:pPr eaLnBrk="1" fontAlgn="auto" hangingPunct="1">
              <a:spcAft>
                <a:spcPts val="0"/>
              </a:spcAft>
              <a:buFont typeface="Arial" pitchFamily="34" charset="0"/>
              <a:buChar char="•"/>
              <a:defRPr/>
            </a:pPr>
            <a:r>
              <a:rPr lang="en-US" sz="4800" b="1" dirty="0">
                <a:ea typeface="+mn-ea"/>
                <a:cs typeface="+mn-cs"/>
              </a:rPr>
              <a:t>Summarize…</a:t>
            </a:r>
          </a:p>
          <a:p>
            <a:pPr eaLnBrk="1" fontAlgn="auto" hangingPunct="1">
              <a:spcAft>
                <a:spcPts val="0"/>
              </a:spcAft>
              <a:buFont typeface="Arial" pitchFamily="34" charset="0"/>
              <a:buChar char="•"/>
              <a:defRPr/>
            </a:pPr>
            <a:r>
              <a:rPr lang="en-US" sz="4800" b="1" dirty="0">
                <a:ea typeface="+mn-ea"/>
                <a:cs typeface="+mn-cs"/>
              </a:rPr>
              <a:t>From what point of view will you summarize…</a:t>
            </a:r>
          </a:p>
          <a:p>
            <a:pPr algn="ctr" eaLnBrk="1" fontAlgn="auto" hangingPunct="1">
              <a:spcAft>
                <a:spcPts val="0"/>
              </a:spcAft>
              <a:buFont typeface="Wingdings" pitchFamily="2" charset="2"/>
              <a:buNone/>
              <a:defRPr/>
            </a:pPr>
            <a:endParaRPr lang="en-US" sz="4800" b="1" dirty="0" smtClean="0">
              <a:ea typeface="+mn-ea"/>
              <a:cs typeface="+mn-cs"/>
            </a:endParaRPr>
          </a:p>
        </p:txBody>
      </p:sp>
      <p:sp>
        <p:nvSpPr>
          <p:cNvPr id="56322" name="Rectangle 2"/>
          <p:cNvSpPr>
            <a:spLocks noGrp="1" noChangeArrowheads="1"/>
          </p:cNvSpPr>
          <p:nvPr>
            <p:ph type="title"/>
          </p:nvPr>
        </p:nvSpPr>
        <p:spPr>
          <a:xfrm>
            <a:off x="228600" y="200025"/>
            <a:ext cx="8686800" cy="1425575"/>
          </a:xfrm>
          <a:solidFill>
            <a:schemeClr val="tx1"/>
          </a:solidFill>
          <a:ln w="57150">
            <a:solidFill>
              <a:srgbClr val="C00000"/>
            </a:solidFill>
            <a:miter lim="800000"/>
            <a:headEnd/>
            <a:tailEnd/>
          </a:ln>
        </p:spPr>
        <p:txBody>
          <a:bodyPr/>
          <a:lstStyle/>
          <a:p>
            <a:pPr eaLnBrk="1" hangingPunct="1"/>
            <a:r>
              <a:rPr lang="en-US" b="1">
                <a:solidFill>
                  <a:schemeClr val="bg1"/>
                </a:solidFill>
                <a:latin typeface="Calibri" charset="0"/>
              </a:rPr>
              <a:t>Check for Understanding:      Analysis and Summarization</a:t>
            </a:r>
          </a:p>
        </p:txBody>
      </p:sp>
    </p:spTree>
    <p:extLst>
      <p:ext uri="{BB962C8B-B14F-4D97-AF65-F5344CB8AC3E}">
        <p14:creationId xmlns:p14="http://schemas.microsoft.com/office/powerpoint/2010/main" val="286793459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228600" y="1836738"/>
            <a:ext cx="8915400" cy="5478462"/>
          </a:xfrm>
          <a:ln w="57150"/>
        </p:spPr>
        <p:txBody>
          <a:bodyPr rtlCol="0">
            <a:normAutofit fontScale="70000" lnSpcReduction="20000"/>
          </a:bodyPr>
          <a:lstStyle/>
          <a:p>
            <a:pPr eaLnBrk="1" fontAlgn="auto" hangingPunct="1">
              <a:spcAft>
                <a:spcPts val="0"/>
              </a:spcAft>
              <a:buFont typeface="Arial" pitchFamily="34" charset="0"/>
              <a:buChar char="•"/>
              <a:defRPr/>
            </a:pPr>
            <a:r>
              <a:rPr lang="en-US" sz="4800" b="1" dirty="0">
                <a:ea typeface="+mn-ea"/>
                <a:cs typeface="+mn-cs"/>
              </a:rPr>
              <a:t>Give me another example of…, but this time…</a:t>
            </a:r>
          </a:p>
          <a:p>
            <a:pPr eaLnBrk="1" fontAlgn="auto" hangingPunct="1">
              <a:spcAft>
                <a:spcPts val="0"/>
              </a:spcAft>
              <a:buFont typeface="Arial" pitchFamily="34" charset="0"/>
              <a:buChar char="•"/>
              <a:defRPr/>
            </a:pPr>
            <a:r>
              <a:rPr lang="en-US" sz="4800" b="1" dirty="0">
                <a:ea typeface="+mn-ea"/>
                <a:cs typeface="+mn-cs"/>
              </a:rPr>
              <a:t>Defend your answer</a:t>
            </a:r>
          </a:p>
          <a:p>
            <a:pPr eaLnBrk="1" fontAlgn="auto" hangingPunct="1">
              <a:spcAft>
                <a:spcPts val="0"/>
              </a:spcAft>
              <a:buFont typeface="Arial" pitchFamily="34" charset="0"/>
              <a:buChar char="•"/>
              <a:defRPr/>
            </a:pPr>
            <a:r>
              <a:rPr lang="en-US" sz="4800" b="1" dirty="0">
                <a:ea typeface="+mn-ea"/>
                <a:cs typeface="+mn-cs"/>
              </a:rPr>
              <a:t>Justify your conclusion</a:t>
            </a:r>
          </a:p>
          <a:p>
            <a:pPr eaLnBrk="1" fontAlgn="auto" hangingPunct="1">
              <a:spcAft>
                <a:spcPts val="0"/>
              </a:spcAft>
              <a:buFont typeface="Arial" pitchFamily="34" charset="0"/>
              <a:buChar char="•"/>
              <a:defRPr/>
            </a:pPr>
            <a:r>
              <a:rPr lang="en-US" sz="4800" b="1" dirty="0">
                <a:ea typeface="+mn-ea"/>
                <a:cs typeface="+mn-cs"/>
              </a:rPr>
              <a:t>What are the pros and cons?</a:t>
            </a:r>
          </a:p>
          <a:p>
            <a:pPr eaLnBrk="1" fontAlgn="auto" hangingPunct="1">
              <a:spcAft>
                <a:spcPts val="0"/>
              </a:spcAft>
              <a:buFont typeface="Arial" pitchFamily="34" charset="0"/>
              <a:buChar char="•"/>
              <a:defRPr/>
            </a:pPr>
            <a:r>
              <a:rPr lang="en-US" sz="4800" b="1" dirty="0">
                <a:ea typeface="+mn-ea"/>
                <a:cs typeface="+mn-cs"/>
              </a:rPr>
              <a:t>What if…?</a:t>
            </a:r>
          </a:p>
          <a:p>
            <a:pPr eaLnBrk="1" fontAlgn="auto" hangingPunct="1">
              <a:spcAft>
                <a:spcPts val="0"/>
              </a:spcAft>
              <a:buFont typeface="Arial" pitchFamily="34" charset="0"/>
              <a:buChar char="•"/>
              <a:defRPr/>
            </a:pPr>
            <a:r>
              <a:rPr lang="en-US" sz="4800" b="1" dirty="0">
                <a:ea typeface="+mn-ea"/>
                <a:cs typeface="+mn-cs"/>
              </a:rPr>
              <a:t>What is the relationship of…to…?</a:t>
            </a:r>
          </a:p>
          <a:p>
            <a:pPr eaLnBrk="1" fontAlgn="auto" hangingPunct="1">
              <a:spcAft>
                <a:spcPts val="0"/>
              </a:spcAft>
              <a:buFont typeface="Arial" pitchFamily="34" charset="0"/>
              <a:buChar char="•"/>
              <a:defRPr/>
            </a:pPr>
            <a:r>
              <a:rPr lang="en-US" sz="4800" b="1" dirty="0">
                <a:ea typeface="+mn-ea"/>
                <a:cs typeface="+mn-cs"/>
              </a:rPr>
              <a:t>Is this fair or right?</a:t>
            </a:r>
          </a:p>
          <a:p>
            <a:pPr eaLnBrk="1" fontAlgn="auto" hangingPunct="1">
              <a:spcAft>
                <a:spcPts val="0"/>
              </a:spcAft>
              <a:buFont typeface="Arial" pitchFamily="34" charset="0"/>
              <a:buChar char="•"/>
              <a:defRPr/>
            </a:pPr>
            <a:r>
              <a:rPr lang="en-US" sz="4800" b="1" dirty="0">
                <a:ea typeface="+mn-ea"/>
                <a:cs typeface="+mn-cs"/>
              </a:rPr>
              <a:t>Is this right or wrong and why?</a:t>
            </a:r>
          </a:p>
          <a:p>
            <a:pPr eaLnBrk="1" fontAlgn="auto" hangingPunct="1">
              <a:spcAft>
                <a:spcPts val="0"/>
              </a:spcAft>
              <a:buFont typeface="Arial" pitchFamily="34" charset="0"/>
              <a:buChar char="•"/>
              <a:defRPr/>
            </a:pPr>
            <a:r>
              <a:rPr lang="en-US" sz="4800" b="1" dirty="0">
                <a:ea typeface="+mn-ea"/>
                <a:cs typeface="+mn-cs"/>
              </a:rPr>
              <a:t>What is the importance, impact, or value of…?</a:t>
            </a:r>
          </a:p>
          <a:p>
            <a:pPr algn="ctr" eaLnBrk="1" fontAlgn="auto" hangingPunct="1">
              <a:spcAft>
                <a:spcPts val="0"/>
              </a:spcAft>
              <a:buFont typeface="Wingdings" pitchFamily="2" charset="2"/>
              <a:buNone/>
              <a:defRPr/>
            </a:pPr>
            <a:endParaRPr lang="en-US" sz="4800" b="1" dirty="0" smtClean="0">
              <a:ea typeface="+mn-ea"/>
              <a:cs typeface="+mn-cs"/>
            </a:endParaRPr>
          </a:p>
        </p:txBody>
      </p:sp>
      <p:sp>
        <p:nvSpPr>
          <p:cNvPr id="58370" name="Rectangle 2"/>
          <p:cNvSpPr>
            <a:spLocks noGrp="1" noChangeArrowheads="1"/>
          </p:cNvSpPr>
          <p:nvPr>
            <p:ph type="title"/>
          </p:nvPr>
        </p:nvSpPr>
        <p:spPr>
          <a:xfrm>
            <a:off x="228600" y="200025"/>
            <a:ext cx="8686800" cy="1425575"/>
          </a:xfrm>
          <a:solidFill>
            <a:schemeClr val="tx1"/>
          </a:solidFill>
          <a:ln w="57150">
            <a:solidFill>
              <a:srgbClr val="AA023E"/>
            </a:solidFill>
            <a:miter lim="800000"/>
            <a:headEnd/>
            <a:tailEnd/>
          </a:ln>
        </p:spPr>
        <p:txBody>
          <a:bodyPr/>
          <a:lstStyle/>
          <a:p>
            <a:pPr eaLnBrk="1" hangingPunct="1"/>
            <a:r>
              <a:rPr lang="en-US" b="1">
                <a:solidFill>
                  <a:schemeClr val="bg1"/>
                </a:solidFill>
                <a:latin typeface="Calibri" charset="0"/>
              </a:rPr>
              <a:t>Check for Understanding:  Evaluation and Creativity</a:t>
            </a:r>
          </a:p>
        </p:txBody>
      </p:sp>
    </p:spTree>
    <p:extLst>
      <p:ext uri="{BB962C8B-B14F-4D97-AF65-F5344CB8AC3E}">
        <p14:creationId xmlns:p14="http://schemas.microsoft.com/office/powerpoint/2010/main" val="173822293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228600" y="1836738"/>
            <a:ext cx="8915400" cy="4884737"/>
          </a:xfrm>
          <a:ln w="57150"/>
        </p:spPr>
        <p:txBody>
          <a:bodyPr rtlCol="0">
            <a:normAutofit fontScale="70000" lnSpcReduction="20000"/>
          </a:bodyPr>
          <a:lstStyle/>
          <a:p>
            <a:pPr eaLnBrk="1" fontAlgn="auto" hangingPunct="1">
              <a:spcAft>
                <a:spcPts val="0"/>
              </a:spcAft>
              <a:buFont typeface="Arial" pitchFamily="34" charset="0"/>
              <a:buChar char="•"/>
              <a:defRPr/>
            </a:pPr>
            <a:r>
              <a:rPr lang="en-US" sz="4800" b="1" dirty="0">
                <a:ea typeface="+mn-ea"/>
                <a:cs typeface="+mn-cs"/>
              </a:rPr>
              <a:t>Can you design a...to...?</a:t>
            </a:r>
          </a:p>
          <a:p>
            <a:pPr eaLnBrk="1" fontAlgn="auto" hangingPunct="1">
              <a:spcAft>
                <a:spcPts val="0"/>
              </a:spcAft>
              <a:buFont typeface="Arial" pitchFamily="34" charset="0"/>
              <a:buChar char="•"/>
              <a:defRPr/>
            </a:pPr>
            <a:r>
              <a:rPr lang="en-US" sz="4800" b="1" dirty="0">
                <a:ea typeface="+mn-ea"/>
                <a:cs typeface="+mn-cs"/>
              </a:rPr>
              <a:t>Why not compose a song or write an original piece about...?</a:t>
            </a:r>
          </a:p>
          <a:p>
            <a:pPr eaLnBrk="1" fontAlgn="auto" hangingPunct="1">
              <a:spcAft>
                <a:spcPts val="0"/>
              </a:spcAft>
              <a:buFont typeface="Arial" pitchFamily="34" charset="0"/>
              <a:buChar char="•"/>
              <a:defRPr/>
            </a:pPr>
            <a:r>
              <a:rPr lang="en-US" sz="4800" b="1" dirty="0">
                <a:ea typeface="+mn-ea"/>
                <a:cs typeface="+mn-cs"/>
              </a:rPr>
              <a:t>Can you see a possible solution to...?</a:t>
            </a:r>
          </a:p>
          <a:p>
            <a:pPr eaLnBrk="1" fontAlgn="auto" hangingPunct="1">
              <a:spcAft>
                <a:spcPts val="0"/>
              </a:spcAft>
              <a:buFont typeface="Arial" pitchFamily="34" charset="0"/>
              <a:buChar char="•"/>
              <a:defRPr/>
            </a:pPr>
            <a:r>
              <a:rPr lang="en-US" sz="4800" b="1" dirty="0">
                <a:ea typeface="+mn-ea"/>
                <a:cs typeface="+mn-cs"/>
              </a:rPr>
              <a:t>If you had access to all resources how would you deal with...?</a:t>
            </a:r>
          </a:p>
          <a:p>
            <a:pPr eaLnBrk="1" fontAlgn="auto" hangingPunct="1">
              <a:spcAft>
                <a:spcPts val="0"/>
              </a:spcAft>
              <a:buFont typeface="Arial" pitchFamily="34" charset="0"/>
              <a:buChar char="•"/>
              <a:defRPr/>
            </a:pPr>
            <a:r>
              <a:rPr lang="en-US" sz="4800" b="1" dirty="0">
                <a:ea typeface="+mn-ea"/>
                <a:cs typeface="+mn-cs"/>
              </a:rPr>
              <a:t>Why don't you devise your own way to deal with...?</a:t>
            </a:r>
          </a:p>
          <a:p>
            <a:pPr eaLnBrk="1" fontAlgn="auto" hangingPunct="1">
              <a:spcAft>
                <a:spcPts val="0"/>
              </a:spcAft>
              <a:buFont typeface="Arial" pitchFamily="34" charset="0"/>
              <a:buChar char="•"/>
              <a:defRPr/>
            </a:pPr>
            <a:r>
              <a:rPr lang="en-US" sz="4800" b="1" dirty="0">
                <a:ea typeface="+mn-ea"/>
                <a:cs typeface="+mn-cs"/>
              </a:rPr>
              <a:t>What would happen if...?</a:t>
            </a:r>
          </a:p>
          <a:p>
            <a:pPr eaLnBrk="1" fontAlgn="auto" hangingPunct="1">
              <a:spcAft>
                <a:spcPts val="0"/>
              </a:spcAft>
              <a:buFont typeface="Arial" pitchFamily="34" charset="0"/>
              <a:buChar char="•"/>
              <a:defRPr/>
            </a:pPr>
            <a:r>
              <a:rPr lang="en-US" sz="4800" b="1" dirty="0">
                <a:ea typeface="+mn-ea"/>
                <a:cs typeface="+mn-cs"/>
              </a:rPr>
              <a:t>How many ways can you</a:t>
            </a:r>
            <a:r>
              <a:rPr lang="en-US" sz="4800" b="1" dirty="0" smtClean="0">
                <a:ea typeface="+mn-ea"/>
                <a:cs typeface="+mn-cs"/>
              </a:rPr>
              <a:t>...?</a:t>
            </a:r>
            <a:endParaRPr lang="en-US" sz="4800" b="1" dirty="0">
              <a:ea typeface="+mn-ea"/>
              <a:cs typeface="+mn-cs"/>
            </a:endParaRPr>
          </a:p>
        </p:txBody>
      </p:sp>
      <p:sp>
        <p:nvSpPr>
          <p:cNvPr id="60418" name="Rectangle 2"/>
          <p:cNvSpPr>
            <a:spLocks noGrp="1" noChangeArrowheads="1"/>
          </p:cNvSpPr>
          <p:nvPr>
            <p:ph type="title"/>
          </p:nvPr>
        </p:nvSpPr>
        <p:spPr>
          <a:xfrm>
            <a:off x="228600" y="200025"/>
            <a:ext cx="8686800" cy="1425575"/>
          </a:xfrm>
          <a:solidFill>
            <a:schemeClr val="tx1"/>
          </a:solidFill>
          <a:ln w="57150">
            <a:solidFill>
              <a:srgbClr val="AA023E"/>
            </a:solidFill>
            <a:miter lim="800000"/>
            <a:headEnd/>
            <a:tailEnd/>
          </a:ln>
        </p:spPr>
        <p:txBody>
          <a:bodyPr/>
          <a:lstStyle/>
          <a:p>
            <a:pPr eaLnBrk="1" hangingPunct="1"/>
            <a:r>
              <a:rPr lang="en-US" b="1">
                <a:solidFill>
                  <a:schemeClr val="bg1"/>
                </a:solidFill>
                <a:latin typeface="Calibri" charset="0"/>
              </a:rPr>
              <a:t>Check for Understanding:  Evaluation and Creativity</a:t>
            </a:r>
          </a:p>
        </p:txBody>
      </p:sp>
    </p:spTree>
    <p:extLst>
      <p:ext uri="{BB962C8B-B14F-4D97-AF65-F5344CB8AC3E}">
        <p14:creationId xmlns:p14="http://schemas.microsoft.com/office/powerpoint/2010/main" val="3119394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228600" y="1836738"/>
            <a:ext cx="8915400" cy="4884737"/>
          </a:xfrm>
          <a:ln w="57150"/>
        </p:spPr>
        <p:txBody>
          <a:bodyPr rtlCol="0">
            <a:normAutofit fontScale="70000" lnSpcReduction="20000"/>
          </a:bodyPr>
          <a:lstStyle/>
          <a:p>
            <a:pPr eaLnBrk="1" fontAlgn="auto" hangingPunct="1">
              <a:spcAft>
                <a:spcPts val="0"/>
              </a:spcAft>
              <a:buFont typeface="Arial" pitchFamily="34" charset="0"/>
              <a:buChar char="•"/>
              <a:defRPr/>
            </a:pPr>
            <a:r>
              <a:rPr lang="en-US" sz="4800" b="1" dirty="0">
                <a:ea typeface="+mn-ea"/>
                <a:cs typeface="+mn-cs"/>
              </a:rPr>
              <a:t>Can you create new and unusual uses for...?</a:t>
            </a:r>
          </a:p>
          <a:p>
            <a:pPr eaLnBrk="1" fontAlgn="auto" hangingPunct="1">
              <a:spcAft>
                <a:spcPts val="0"/>
              </a:spcAft>
              <a:buFont typeface="Arial" pitchFamily="34" charset="0"/>
              <a:buChar char="•"/>
              <a:defRPr/>
            </a:pPr>
            <a:r>
              <a:rPr lang="en-US" sz="4800" b="1" dirty="0">
                <a:ea typeface="+mn-ea"/>
                <a:cs typeface="+mn-cs"/>
              </a:rPr>
              <a:t>Can you write a new…for…?</a:t>
            </a:r>
          </a:p>
          <a:p>
            <a:pPr eaLnBrk="1" fontAlgn="auto" hangingPunct="1">
              <a:spcAft>
                <a:spcPts val="0"/>
              </a:spcAft>
              <a:buFont typeface="Arial" pitchFamily="34" charset="0"/>
              <a:buChar char="•"/>
              <a:defRPr/>
            </a:pPr>
            <a:r>
              <a:rPr lang="en-US" sz="4800" b="1" dirty="0">
                <a:ea typeface="+mn-ea"/>
                <a:cs typeface="+mn-cs"/>
              </a:rPr>
              <a:t>Can you develop a proposal which would...? </a:t>
            </a:r>
          </a:p>
          <a:p>
            <a:pPr eaLnBrk="1" fontAlgn="auto" hangingPunct="1">
              <a:spcAft>
                <a:spcPts val="0"/>
              </a:spcAft>
              <a:buFont typeface="Arial" pitchFamily="34" charset="0"/>
              <a:buChar char="•"/>
              <a:defRPr/>
            </a:pPr>
            <a:r>
              <a:rPr lang="en-US" sz="4800" b="1" dirty="0">
                <a:ea typeface="+mn-ea"/>
                <a:cs typeface="+mn-cs"/>
              </a:rPr>
              <a:t>What if…?</a:t>
            </a:r>
          </a:p>
          <a:p>
            <a:pPr eaLnBrk="1" fontAlgn="auto" hangingPunct="1">
              <a:spcAft>
                <a:spcPts val="0"/>
              </a:spcAft>
              <a:buFont typeface="Arial" pitchFamily="34" charset="0"/>
              <a:buChar char="•"/>
              <a:defRPr/>
            </a:pPr>
            <a:r>
              <a:rPr lang="en-US" sz="4800" b="1" dirty="0">
                <a:ea typeface="+mn-ea"/>
                <a:cs typeface="+mn-cs"/>
              </a:rPr>
              <a:t>Add a real or imagined scenario</a:t>
            </a:r>
          </a:p>
          <a:p>
            <a:pPr eaLnBrk="1" fontAlgn="auto" hangingPunct="1">
              <a:spcAft>
                <a:spcPts val="0"/>
              </a:spcAft>
              <a:buFont typeface="Arial" pitchFamily="34" charset="0"/>
              <a:buChar char="•"/>
              <a:defRPr/>
            </a:pPr>
            <a:r>
              <a:rPr lang="en-US" sz="4800" b="1" dirty="0">
                <a:ea typeface="+mn-ea"/>
                <a:cs typeface="+mn-cs"/>
              </a:rPr>
              <a:t>Change a variable </a:t>
            </a:r>
          </a:p>
          <a:p>
            <a:pPr eaLnBrk="1" fontAlgn="auto" hangingPunct="1">
              <a:spcAft>
                <a:spcPts val="0"/>
              </a:spcAft>
              <a:buFont typeface="Arial" pitchFamily="34" charset="0"/>
              <a:buChar char="•"/>
              <a:defRPr/>
            </a:pPr>
            <a:r>
              <a:rPr lang="en-US" sz="4800" b="1" dirty="0">
                <a:ea typeface="+mn-ea"/>
                <a:cs typeface="+mn-cs"/>
              </a:rPr>
              <a:t>Design…</a:t>
            </a:r>
          </a:p>
          <a:p>
            <a:pPr eaLnBrk="1" fontAlgn="auto" hangingPunct="1">
              <a:spcAft>
                <a:spcPts val="0"/>
              </a:spcAft>
              <a:buFont typeface="Arial" pitchFamily="34" charset="0"/>
              <a:buChar char="•"/>
              <a:defRPr/>
            </a:pPr>
            <a:r>
              <a:rPr lang="en-US" sz="4800" b="1" dirty="0">
                <a:ea typeface="+mn-ea"/>
                <a:cs typeface="+mn-cs"/>
              </a:rPr>
              <a:t>Solve this issue or situation</a:t>
            </a:r>
            <a:r>
              <a:rPr lang="en-US" sz="4800" b="1" dirty="0" smtClean="0">
                <a:ea typeface="+mn-ea"/>
                <a:cs typeface="+mn-cs"/>
              </a:rPr>
              <a:t>…</a:t>
            </a:r>
            <a:endParaRPr lang="en-US" sz="4800" b="1" dirty="0">
              <a:ea typeface="+mn-ea"/>
              <a:cs typeface="+mn-cs"/>
            </a:endParaRPr>
          </a:p>
        </p:txBody>
      </p:sp>
      <p:sp>
        <p:nvSpPr>
          <p:cNvPr id="62466" name="Rectangle 2"/>
          <p:cNvSpPr>
            <a:spLocks noGrp="1" noChangeArrowheads="1"/>
          </p:cNvSpPr>
          <p:nvPr>
            <p:ph type="title"/>
          </p:nvPr>
        </p:nvSpPr>
        <p:spPr>
          <a:xfrm>
            <a:off x="228600" y="200025"/>
            <a:ext cx="8686800" cy="1425575"/>
          </a:xfrm>
          <a:solidFill>
            <a:schemeClr val="tx1"/>
          </a:solidFill>
          <a:ln w="57150">
            <a:solidFill>
              <a:srgbClr val="AA023E"/>
            </a:solidFill>
            <a:miter lim="800000"/>
            <a:headEnd/>
            <a:tailEnd/>
          </a:ln>
        </p:spPr>
        <p:txBody>
          <a:bodyPr/>
          <a:lstStyle/>
          <a:p>
            <a:pPr eaLnBrk="1" hangingPunct="1"/>
            <a:r>
              <a:rPr lang="en-US" b="1">
                <a:solidFill>
                  <a:schemeClr val="bg1"/>
                </a:solidFill>
                <a:latin typeface="Calibri" charset="0"/>
              </a:rPr>
              <a:t>A few more prompts for creative thinking and powerful learning:</a:t>
            </a:r>
          </a:p>
        </p:txBody>
      </p:sp>
    </p:spTree>
    <p:extLst>
      <p:ext uri="{BB962C8B-B14F-4D97-AF65-F5344CB8AC3E}">
        <p14:creationId xmlns:p14="http://schemas.microsoft.com/office/powerpoint/2010/main" val="285997462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228600" y="1371600"/>
            <a:ext cx="8686800" cy="5257800"/>
          </a:xfrm>
          <a:ln w="57150">
            <a:solidFill>
              <a:srgbClr val="AA023E"/>
            </a:solidFill>
          </a:ln>
        </p:spPr>
        <p:txBody>
          <a:bodyPr rtlCol="0">
            <a:normAutofit lnSpcReduction="10000"/>
          </a:bodyPr>
          <a:lstStyle/>
          <a:p>
            <a:pPr eaLnBrk="1" fontAlgn="auto" hangingPunct="1">
              <a:spcAft>
                <a:spcPts val="0"/>
              </a:spcAft>
              <a:buFont typeface="Wingdings" pitchFamily="2" charset="2"/>
              <a:buNone/>
              <a:defRPr/>
            </a:pPr>
            <a:r>
              <a:rPr lang="en-US" b="1" dirty="0" smtClean="0">
                <a:ea typeface="+mn-ea"/>
                <a:cs typeface="+mn-cs"/>
              </a:rPr>
              <a:t>REMEMBER:  Students can do no better than </a:t>
            </a:r>
          </a:p>
          <a:p>
            <a:pPr lvl="1" eaLnBrk="1" fontAlgn="auto" hangingPunct="1">
              <a:spcAft>
                <a:spcPts val="0"/>
              </a:spcAft>
              <a:buFont typeface="Arial" pitchFamily="34" charset="0"/>
              <a:buChar char="–"/>
              <a:defRPr/>
            </a:pPr>
            <a:r>
              <a:rPr lang="en-US" sz="3200" b="1" dirty="0" smtClean="0">
                <a:ea typeface="+mn-ea"/>
              </a:rPr>
              <a:t>the assignment they are given…</a:t>
            </a:r>
          </a:p>
          <a:p>
            <a:pPr lvl="1" eaLnBrk="1" fontAlgn="auto" hangingPunct="1">
              <a:spcAft>
                <a:spcPts val="0"/>
              </a:spcAft>
              <a:buFont typeface="Arial" pitchFamily="34" charset="0"/>
              <a:buChar char="–"/>
              <a:defRPr/>
            </a:pPr>
            <a:r>
              <a:rPr lang="en-US" sz="3200" b="1" dirty="0" smtClean="0">
                <a:ea typeface="+mn-ea"/>
              </a:rPr>
              <a:t>the assessment they are given…</a:t>
            </a:r>
          </a:p>
          <a:p>
            <a:pPr lvl="1" eaLnBrk="1" fontAlgn="auto" hangingPunct="1">
              <a:spcAft>
                <a:spcPts val="0"/>
              </a:spcAft>
              <a:buFont typeface="Arial" pitchFamily="34" charset="0"/>
              <a:buChar char="–"/>
              <a:defRPr/>
            </a:pPr>
            <a:r>
              <a:rPr lang="en-US" sz="3200" b="1" dirty="0" smtClean="0">
                <a:ea typeface="+mn-ea"/>
              </a:rPr>
              <a:t>the tools and strategies they are taught to use…</a:t>
            </a:r>
          </a:p>
          <a:p>
            <a:pPr lvl="1" eaLnBrk="1" fontAlgn="auto" hangingPunct="1">
              <a:spcAft>
                <a:spcPts val="0"/>
              </a:spcAft>
              <a:buFont typeface="Arial" pitchFamily="34" charset="0"/>
              <a:buChar char="–"/>
              <a:defRPr/>
            </a:pPr>
            <a:r>
              <a:rPr lang="en-US" sz="3200" b="1" dirty="0" smtClean="0">
                <a:ea typeface="+mn-ea"/>
              </a:rPr>
              <a:t>the questions they are asked and the questions they themselves ask…</a:t>
            </a:r>
          </a:p>
          <a:p>
            <a:pPr lvl="1" eaLnBrk="1" fontAlgn="auto" hangingPunct="1">
              <a:spcAft>
                <a:spcPts val="0"/>
              </a:spcAft>
              <a:buFont typeface="Arial" pitchFamily="34" charset="0"/>
              <a:buChar char="–"/>
              <a:defRPr/>
            </a:pPr>
            <a:r>
              <a:rPr lang="en-US" sz="3200" b="1" dirty="0" smtClean="0">
                <a:ea typeface="+mn-ea"/>
              </a:rPr>
              <a:t>the feedback they are given…</a:t>
            </a:r>
          </a:p>
          <a:p>
            <a:pPr lvl="1" eaLnBrk="1" fontAlgn="auto" hangingPunct="1">
              <a:spcAft>
                <a:spcPts val="0"/>
              </a:spcAft>
              <a:buFont typeface="Arial" pitchFamily="34" charset="0"/>
              <a:buChar char="–"/>
              <a:defRPr/>
            </a:pPr>
            <a:r>
              <a:rPr lang="en-US" sz="3200" b="1" dirty="0" smtClean="0">
                <a:ea typeface="+mn-ea"/>
              </a:rPr>
              <a:t>what they spend time doing and the models they receive</a:t>
            </a:r>
          </a:p>
        </p:txBody>
      </p:sp>
      <p:sp>
        <p:nvSpPr>
          <p:cNvPr id="64514" name="Rectangle 2"/>
          <p:cNvSpPr>
            <a:spLocks noGrp="1" noChangeArrowheads="1"/>
          </p:cNvSpPr>
          <p:nvPr>
            <p:ph type="title"/>
          </p:nvPr>
        </p:nvSpPr>
        <p:spPr>
          <a:xfrm>
            <a:off x="228600" y="152400"/>
            <a:ext cx="8686800" cy="1066800"/>
          </a:xfrm>
          <a:solidFill>
            <a:srgbClr val="000000"/>
          </a:solidFill>
          <a:ln w="57150">
            <a:solidFill>
              <a:srgbClr val="AA023E"/>
            </a:solidFill>
            <a:miter lim="800000"/>
            <a:headEnd/>
            <a:tailEnd/>
          </a:ln>
        </p:spPr>
        <p:txBody>
          <a:bodyPr/>
          <a:lstStyle/>
          <a:p>
            <a:pPr eaLnBrk="1" hangingPunct="1"/>
            <a:r>
              <a:rPr lang="en-US" b="1">
                <a:solidFill>
                  <a:srgbClr val="FFFFFF"/>
                </a:solidFill>
                <a:latin typeface="Calibri" charset="0"/>
              </a:rPr>
              <a:t>Expectations and Student Success</a:t>
            </a:r>
          </a:p>
        </p:txBody>
      </p:sp>
      <p:sp>
        <p:nvSpPr>
          <p:cNvPr id="2" name="TextBox 1"/>
          <p:cNvSpPr txBox="1"/>
          <p:nvPr/>
        </p:nvSpPr>
        <p:spPr>
          <a:xfrm>
            <a:off x="6096000" y="6192838"/>
            <a:ext cx="2635250" cy="646112"/>
          </a:xfrm>
          <a:prstGeom prst="rect">
            <a:avLst/>
          </a:prstGeom>
          <a:noFill/>
        </p:spPr>
        <p:txBody>
          <a:bodyPr wrap="none">
            <a:spAutoFit/>
          </a:bodyPr>
          <a:lstStyle/>
          <a:p>
            <a:pPr marL="0" lvl="1" fontAlgn="base">
              <a:spcBef>
                <a:spcPct val="0"/>
              </a:spcBef>
              <a:spcAft>
                <a:spcPct val="0"/>
              </a:spcAft>
              <a:defRPr/>
            </a:pPr>
            <a:r>
              <a:rPr lang="en-US" dirty="0">
                <a:solidFill>
                  <a:prstClr val="black"/>
                </a:solidFill>
                <a:latin typeface="Arial" pitchFamily="34" charset="0"/>
                <a:ea typeface="ＭＳ Ｐゴシック" charset="0"/>
                <a:cs typeface="Arial" pitchFamily="34" charset="0"/>
              </a:rPr>
              <a:t>From: Educational Trust</a:t>
            </a:r>
          </a:p>
          <a:p>
            <a:pPr fontAlgn="base">
              <a:spcBef>
                <a:spcPct val="0"/>
              </a:spcBef>
              <a:spcAft>
                <a:spcPct val="0"/>
              </a:spcAft>
              <a:defRPr/>
            </a:pPr>
            <a:endParaRPr lang="en-US" dirty="0">
              <a:solidFill>
                <a:prstClr val="black"/>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14418599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0" y="0"/>
            <a:ext cx="9144000" cy="1066800"/>
          </a:xfrm>
          <a:solidFill>
            <a:srgbClr val="000000"/>
          </a:solidFill>
          <a:ln w="57150">
            <a:solidFill>
              <a:srgbClr val="AA023E"/>
            </a:solidFill>
            <a:miter lim="800000"/>
            <a:headEnd/>
            <a:tailEnd/>
          </a:ln>
        </p:spPr>
        <p:txBody>
          <a:bodyPr/>
          <a:lstStyle/>
          <a:p>
            <a:pPr eaLnBrk="1" hangingPunct="1"/>
            <a:r>
              <a:rPr lang="en-US" b="1">
                <a:latin typeface="Calibri" charset="0"/>
              </a:rPr>
              <a:t> </a:t>
            </a:r>
            <a:r>
              <a:rPr lang="en-US" sz="6000" b="1">
                <a:solidFill>
                  <a:srgbClr val="FFFFFF"/>
                </a:solidFill>
                <a:latin typeface="Calibri" charset="0"/>
              </a:rPr>
              <a:t>CLOSER: Think-Pair-Share</a:t>
            </a:r>
            <a:endParaRPr lang="en-US" sz="6000" b="1">
              <a:latin typeface="Calibri" charset="0"/>
            </a:endParaRPr>
          </a:p>
        </p:txBody>
      </p:sp>
      <p:sp>
        <p:nvSpPr>
          <p:cNvPr id="2051" name="Rectangle 3"/>
          <p:cNvSpPr>
            <a:spLocks noGrp="1" noChangeArrowheads="1"/>
          </p:cNvSpPr>
          <p:nvPr>
            <p:ph type="body" idx="1"/>
          </p:nvPr>
        </p:nvSpPr>
        <p:spPr>
          <a:xfrm>
            <a:off x="152400" y="1295400"/>
            <a:ext cx="8763000" cy="5562600"/>
          </a:xfrm>
        </p:spPr>
        <p:txBody>
          <a:bodyPr rtlCol="0">
            <a:normAutofit lnSpcReduction="10000"/>
          </a:bodyPr>
          <a:lstStyle/>
          <a:p>
            <a:pPr eaLnBrk="1" fontAlgn="auto" hangingPunct="1">
              <a:lnSpc>
                <a:spcPct val="90000"/>
              </a:lnSpc>
              <a:spcAft>
                <a:spcPts val="0"/>
              </a:spcAft>
              <a:buFontTx/>
              <a:buNone/>
              <a:defRPr/>
            </a:pPr>
            <a:r>
              <a:rPr lang="en-US" sz="3600" b="1" dirty="0" smtClean="0">
                <a:solidFill>
                  <a:srgbClr val="800000"/>
                </a:solidFill>
                <a:ea typeface="Gulim" pitchFamily="34" charset="-127"/>
                <a:cs typeface="+mn-cs"/>
              </a:rPr>
              <a:t>THINK:  </a:t>
            </a:r>
            <a:r>
              <a:rPr lang="en-US" sz="3600" b="1" dirty="0" smtClean="0">
                <a:ea typeface="Gulim" pitchFamily="34" charset="-127"/>
                <a:cs typeface="+mn-cs"/>
              </a:rPr>
              <a:t>Review the questions you brought that you will be using soon in your class and think about where they fall in the R&amp;R Framework.</a:t>
            </a:r>
          </a:p>
          <a:p>
            <a:pPr eaLnBrk="1" fontAlgn="auto" hangingPunct="1">
              <a:lnSpc>
                <a:spcPct val="90000"/>
              </a:lnSpc>
              <a:spcAft>
                <a:spcPts val="0"/>
              </a:spcAft>
              <a:buFontTx/>
              <a:buNone/>
              <a:defRPr/>
            </a:pPr>
            <a:r>
              <a:rPr lang="en-US" sz="3600" b="1" dirty="0" smtClean="0">
                <a:solidFill>
                  <a:srgbClr val="800000"/>
                </a:solidFill>
                <a:ea typeface="Gulim" pitchFamily="34" charset="-127"/>
                <a:cs typeface="+mn-cs"/>
              </a:rPr>
              <a:t>PAIR:  </a:t>
            </a:r>
            <a:r>
              <a:rPr lang="en-US" sz="3600" b="1" dirty="0" smtClean="0">
                <a:ea typeface="Gulim" pitchFamily="34" charset="-127"/>
                <a:cs typeface="+mn-cs"/>
              </a:rPr>
              <a:t>Partner up with a colleague and together upgrade and rewrite those questions where you feel you could increase the rigor of your students thinking and writing.</a:t>
            </a:r>
          </a:p>
          <a:p>
            <a:pPr eaLnBrk="1" fontAlgn="auto" hangingPunct="1">
              <a:lnSpc>
                <a:spcPct val="90000"/>
              </a:lnSpc>
              <a:spcAft>
                <a:spcPts val="0"/>
              </a:spcAft>
              <a:buFontTx/>
              <a:buNone/>
              <a:defRPr/>
            </a:pPr>
            <a:r>
              <a:rPr lang="en-US" sz="3600" b="1" dirty="0" smtClean="0">
                <a:solidFill>
                  <a:srgbClr val="800000"/>
                </a:solidFill>
                <a:ea typeface="Gulim" pitchFamily="34" charset="-127"/>
                <a:cs typeface="+mn-cs"/>
              </a:rPr>
              <a:t>SHARE:  </a:t>
            </a:r>
            <a:r>
              <a:rPr lang="en-US" sz="3600" b="1" dirty="0" smtClean="0">
                <a:ea typeface="Gulim" pitchFamily="34" charset="-127"/>
                <a:cs typeface="+mn-cs"/>
              </a:rPr>
              <a:t>Let’s share some of the best of your examples. </a:t>
            </a:r>
          </a:p>
        </p:txBody>
      </p:sp>
    </p:spTree>
    <p:extLst>
      <p:ext uri="{BB962C8B-B14F-4D97-AF65-F5344CB8AC3E}">
        <p14:creationId xmlns:p14="http://schemas.microsoft.com/office/powerpoint/2010/main" val="149277675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8600" y="2819400"/>
            <a:ext cx="8686800" cy="2697163"/>
          </a:xfrm>
          <a:solidFill>
            <a:srgbClr val="000000"/>
          </a:solidFill>
          <a:ln w="76200">
            <a:solidFill>
              <a:srgbClr val="800000"/>
            </a:solidFill>
            <a:miter lim="800000"/>
            <a:headEnd/>
            <a:tailEnd/>
          </a:ln>
        </p:spPr>
        <p:txBody>
          <a:bodyPr/>
          <a:lstStyle/>
          <a:p>
            <a:pPr eaLnBrk="1" hangingPunct="1"/>
            <a:r>
              <a:rPr lang="en-US" b="1">
                <a:latin typeface="Calibri" charset="0"/>
              </a:rPr>
              <a:t> </a:t>
            </a:r>
            <a:r>
              <a:rPr lang="en-US" sz="4800" b="1">
                <a:solidFill>
                  <a:srgbClr val="FFFFFF"/>
                </a:solidFill>
                <a:latin typeface="Calibri" charset="0"/>
              </a:rPr>
              <a:t>THANK YOU, THANK YOU, THANK YOU!!!</a:t>
            </a:r>
            <a:endParaRPr lang="en-US" b="1">
              <a:latin typeface="Calibri" charset="0"/>
            </a:endParaRPr>
          </a:p>
        </p:txBody>
      </p:sp>
      <p:sp>
        <p:nvSpPr>
          <p:cNvPr id="67586" name="Rectangle 2"/>
          <p:cNvSpPr txBox="1">
            <a:spLocks noChangeArrowheads="1"/>
          </p:cNvSpPr>
          <p:nvPr/>
        </p:nvSpPr>
        <p:spPr bwMode="auto">
          <a:xfrm>
            <a:off x="228600" y="609600"/>
            <a:ext cx="8610600" cy="1905000"/>
          </a:xfrm>
          <a:prstGeom prst="rect">
            <a:avLst/>
          </a:prstGeom>
          <a:solidFill>
            <a:srgbClr val="800000"/>
          </a:solidFill>
          <a:ln w="57150">
            <a:solidFill>
              <a:schemeClr val="tx1"/>
            </a:solid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400" b="1" smtClean="0">
                <a:solidFill>
                  <a:srgbClr val="FFFFFF"/>
                </a:solidFill>
                <a:latin typeface="Calibri" charset="0"/>
              </a:rPr>
              <a:t>We make a difference for our students!</a:t>
            </a:r>
          </a:p>
        </p:txBody>
      </p:sp>
    </p:spTree>
    <p:extLst>
      <p:ext uri="{BB962C8B-B14F-4D97-AF65-F5344CB8AC3E}">
        <p14:creationId xmlns:p14="http://schemas.microsoft.com/office/powerpoint/2010/main" val="74697200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443559063"/>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3703" name="Document" r:id="rId4" imgW="8559800" imgH="6286500" progId="Word.Document.12">
                  <p:embed/>
                </p:oleObj>
              </mc:Choice>
              <mc:Fallback>
                <p:oleObj name="Document" r:id="rId4" imgW="8559800" imgH="6286500" progId="Word.Document.12">
                  <p:embed/>
                  <p:pic>
                    <p:nvPicPr>
                      <p:cNvPr id="0" name=""/>
                      <p:cNvPicPr/>
                      <p:nvPr/>
                    </p:nvPicPr>
                    <p:blipFill>
                      <a:blip r:embed="rId5"/>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13468603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24117821"/>
              </p:ext>
            </p:extLst>
          </p:nvPr>
        </p:nvGraphicFramePr>
        <p:xfrm>
          <a:off x="292100" y="63500"/>
          <a:ext cx="8559800" cy="6731000"/>
        </p:xfrm>
        <a:graphic>
          <a:graphicData uri="http://schemas.openxmlformats.org/presentationml/2006/ole">
            <mc:AlternateContent xmlns:mc="http://schemas.openxmlformats.org/markup-compatibility/2006">
              <mc:Choice xmlns:v="urn:schemas-microsoft-com:vml" Requires="v">
                <p:oleObj spid="_x0000_s114727" name="Document" r:id="rId4" imgW="8559800" imgH="6731000" progId="Word.Document.12">
                  <p:embed/>
                </p:oleObj>
              </mc:Choice>
              <mc:Fallback>
                <p:oleObj name="Document" r:id="rId4" imgW="8559800" imgH="6731000" progId="Word.Document.12">
                  <p:embed/>
                  <p:pic>
                    <p:nvPicPr>
                      <p:cNvPr id="0" name=""/>
                      <p:cNvPicPr/>
                      <p:nvPr/>
                    </p:nvPicPr>
                    <p:blipFill>
                      <a:blip r:embed="rId5"/>
                      <a:stretch>
                        <a:fillRect/>
                      </a:stretch>
                    </p:blipFill>
                    <p:spPr>
                      <a:xfrm>
                        <a:off x="292100" y="63500"/>
                        <a:ext cx="8559800" cy="6731000"/>
                      </a:xfrm>
                      <a:prstGeom prst="rect">
                        <a:avLst/>
                      </a:prstGeom>
                    </p:spPr>
                  </p:pic>
                </p:oleObj>
              </mc:Fallback>
            </mc:AlternateContent>
          </a:graphicData>
        </a:graphic>
      </p:graphicFrame>
    </p:spTree>
    <p:extLst>
      <p:ext uri="{BB962C8B-B14F-4D97-AF65-F5344CB8AC3E}">
        <p14:creationId xmlns:p14="http://schemas.microsoft.com/office/powerpoint/2010/main" val="20229904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1066800"/>
            <a:ext cx="7543800" cy="4191000"/>
          </a:xfrm>
          <a:ln>
            <a:solidFill>
              <a:schemeClr val="bg1"/>
            </a:solidFill>
          </a:ln>
        </p:spPr>
        <p:txBody>
          <a:bodyPr>
            <a:normAutofit/>
          </a:bodyPr>
          <a:lstStyle/>
          <a:p>
            <a:pPr marL="0" indent="0" algn="ctr">
              <a:lnSpc>
                <a:spcPct val="90000"/>
              </a:lnSpc>
              <a:buClr>
                <a:schemeClr val="tx2">
                  <a:lumMod val="50000"/>
                </a:schemeClr>
              </a:buClr>
              <a:buNone/>
              <a:defRPr/>
            </a:pPr>
            <a:r>
              <a:rPr lang="en-US" sz="8000" b="1" dirty="0" smtClean="0">
                <a:solidFill>
                  <a:srgbClr val="FFFFFF"/>
                </a:solidFill>
                <a:latin typeface="Calibri" pitchFamily="34" charset="0"/>
                <a:ea typeface="MingLiU-ExtB" pitchFamily="18" charset="-120"/>
                <a:cs typeface="Calibri" pitchFamily="34" charset="0"/>
              </a:rPr>
              <a:t>The Key to Success:</a:t>
            </a:r>
          </a:p>
          <a:p>
            <a:pPr marL="0" indent="0" algn="ctr">
              <a:lnSpc>
                <a:spcPct val="90000"/>
              </a:lnSpc>
              <a:buClr>
                <a:schemeClr val="tx2">
                  <a:lumMod val="50000"/>
                </a:schemeClr>
              </a:buClr>
              <a:buNone/>
              <a:defRPr/>
            </a:pPr>
            <a:r>
              <a:rPr lang="en-US" sz="8000" b="1" dirty="0" smtClean="0">
                <a:solidFill>
                  <a:srgbClr val="FFFFFF"/>
                </a:solidFill>
                <a:latin typeface="Calibri" pitchFamily="34" charset="0"/>
                <a:ea typeface="MingLiU-ExtB" pitchFamily="18" charset="-120"/>
                <a:cs typeface="Calibri" pitchFamily="34" charset="0"/>
              </a:rPr>
              <a:t>Adult Learning</a:t>
            </a:r>
            <a:endParaRPr lang="en-US" sz="9600" dirty="0">
              <a:solidFill>
                <a:schemeClr val="bg1"/>
              </a:solidFill>
              <a:latin typeface="Arial"/>
              <a:cs typeface="Arial"/>
            </a:endParaRPr>
          </a:p>
          <a:p>
            <a:pPr marL="0" indent="0" algn="ctr">
              <a:lnSpc>
                <a:spcPct val="90000"/>
              </a:lnSpc>
              <a:buClr>
                <a:schemeClr val="tx2">
                  <a:lumMod val="50000"/>
                </a:schemeClr>
              </a:buClr>
              <a:buNone/>
              <a:defRPr/>
            </a:pPr>
            <a:endParaRPr lang="en-US" sz="8000" i="1" dirty="0" smtClean="0">
              <a:solidFill>
                <a:schemeClr val="bg1"/>
              </a:solidFill>
              <a:latin typeface="Arial"/>
              <a:cs typeface="Arial"/>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38677776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11453128"/>
              </p:ext>
            </p:extLst>
          </p:nvPr>
        </p:nvGraphicFramePr>
        <p:xfrm>
          <a:off x="292100" y="184150"/>
          <a:ext cx="8559800" cy="6489700"/>
        </p:xfrm>
        <a:graphic>
          <a:graphicData uri="http://schemas.openxmlformats.org/presentationml/2006/ole">
            <mc:AlternateContent xmlns:mc="http://schemas.openxmlformats.org/markup-compatibility/2006">
              <mc:Choice xmlns:v="urn:schemas-microsoft-com:vml" Requires="v">
                <p:oleObj spid="_x0000_s115751" name="Document" r:id="rId4" imgW="8559800" imgH="6489700" progId="Word.Document.12">
                  <p:embed/>
                </p:oleObj>
              </mc:Choice>
              <mc:Fallback>
                <p:oleObj name="Document" r:id="rId4" imgW="8559800" imgH="6489700" progId="Word.Document.12">
                  <p:embed/>
                  <p:pic>
                    <p:nvPicPr>
                      <p:cNvPr id="0" name=""/>
                      <p:cNvPicPr/>
                      <p:nvPr/>
                    </p:nvPicPr>
                    <p:blipFill>
                      <a:blip r:embed="rId5"/>
                      <a:stretch>
                        <a:fillRect/>
                      </a:stretch>
                    </p:blipFill>
                    <p:spPr>
                      <a:xfrm>
                        <a:off x="292100" y="184150"/>
                        <a:ext cx="8559800" cy="6489700"/>
                      </a:xfrm>
                      <a:prstGeom prst="rect">
                        <a:avLst/>
                      </a:prstGeom>
                    </p:spPr>
                  </p:pic>
                </p:oleObj>
              </mc:Fallback>
            </mc:AlternateContent>
          </a:graphicData>
        </a:graphic>
      </p:graphicFrame>
    </p:spTree>
    <p:extLst>
      <p:ext uri="{BB962C8B-B14F-4D97-AF65-F5344CB8AC3E}">
        <p14:creationId xmlns:p14="http://schemas.microsoft.com/office/powerpoint/2010/main" val="13035339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36500124"/>
              </p:ext>
            </p:extLst>
          </p:nvPr>
        </p:nvGraphicFramePr>
        <p:xfrm>
          <a:off x="292100" y="336550"/>
          <a:ext cx="8559800" cy="6184900"/>
        </p:xfrm>
        <a:graphic>
          <a:graphicData uri="http://schemas.openxmlformats.org/presentationml/2006/ole">
            <mc:AlternateContent xmlns:mc="http://schemas.openxmlformats.org/markup-compatibility/2006">
              <mc:Choice xmlns:v="urn:schemas-microsoft-com:vml" Requires="v">
                <p:oleObj spid="_x0000_s116775" name="Document" r:id="rId4" imgW="8559800" imgH="6184900" progId="Word.Document.12">
                  <p:embed/>
                </p:oleObj>
              </mc:Choice>
              <mc:Fallback>
                <p:oleObj name="Document" r:id="rId4" imgW="8559800" imgH="6184900" progId="Word.Document.12">
                  <p:embed/>
                  <p:pic>
                    <p:nvPicPr>
                      <p:cNvPr id="0" name=""/>
                      <p:cNvPicPr/>
                      <p:nvPr/>
                    </p:nvPicPr>
                    <p:blipFill>
                      <a:blip r:embed="rId5"/>
                      <a:stretch>
                        <a:fillRect/>
                      </a:stretch>
                    </p:blipFill>
                    <p:spPr>
                      <a:xfrm>
                        <a:off x="292100" y="336550"/>
                        <a:ext cx="8559800" cy="6184900"/>
                      </a:xfrm>
                      <a:prstGeom prst="rect">
                        <a:avLst/>
                      </a:prstGeom>
                    </p:spPr>
                  </p:pic>
                </p:oleObj>
              </mc:Fallback>
            </mc:AlternateContent>
          </a:graphicData>
        </a:graphic>
      </p:graphicFrame>
    </p:spTree>
    <p:extLst>
      <p:ext uri="{BB962C8B-B14F-4D97-AF65-F5344CB8AC3E}">
        <p14:creationId xmlns:p14="http://schemas.microsoft.com/office/powerpoint/2010/main" val="417669563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63536409"/>
              </p:ext>
            </p:extLst>
          </p:nvPr>
        </p:nvGraphicFramePr>
        <p:xfrm>
          <a:off x="292100" y="139700"/>
          <a:ext cx="8559800" cy="6578600"/>
        </p:xfrm>
        <a:graphic>
          <a:graphicData uri="http://schemas.openxmlformats.org/presentationml/2006/ole">
            <mc:AlternateContent xmlns:mc="http://schemas.openxmlformats.org/markup-compatibility/2006">
              <mc:Choice xmlns:v="urn:schemas-microsoft-com:vml" Requires="v">
                <p:oleObj spid="_x0000_s117799" name="Document" r:id="rId4" imgW="8559800" imgH="6578600" progId="Word.Document.12">
                  <p:embed/>
                </p:oleObj>
              </mc:Choice>
              <mc:Fallback>
                <p:oleObj name="Document" r:id="rId4" imgW="8559800" imgH="6578600" progId="Word.Document.12">
                  <p:embed/>
                  <p:pic>
                    <p:nvPicPr>
                      <p:cNvPr id="0" name=""/>
                      <p:cNvPicPr/>
                      <p:nvPr/>
                    </p:nvPicPr>
                    <p:blipFill>
                      <a:blip r:embed="rId5"/>
                      <a:stretch>
                        <a:fillRect/>
                      </a:stretch>
                    </p:blipFill>
                    <p:spPr>
                      <a:xfrm>
                        <a:off x="292100" y="139700"/>
                        <a:ext cx="8559800" cy="6578600"/>
                      </a:xfrm>
                      <a:prstGeom prst="rect">
                        <a:avLst/>
                      </a:prstGeom>
                    </p:spPr>
                  </p:pic>
                </p:oleObj>
              </mc:Fallback>
            </mc:AlternateContent>
          </a:graphicData>
        </a:graphic>
      </p:graphicFrame>
    </p:spTree>
    <p:extLst>
      <p:ext uri="{BB962C8B-B14F-4D97-AF65-F5344CB8AC3E}">
        <p14:creationId xmlns:p14="http://schemas.microsoft.com/office/powerpoint/2010/main" val="403060281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373602848"/>
              </p:ext>
            </p:extLst>
          </p:nvPr>
        </p:nvGraphicFramePr>
        <p:xfrm>
          <a:off x="228600" y="304800"/>
          <a:ext cx="8559800" cy="3733800"/>
        </p:xfrm>
        <a:graphic>
          <a:graphicData uri="http://schemas.openxmlformats.org/presentationml/2006/ole">
            <mc:AlternateContent xmlns:mc="http://schemas.openxmlformats.org/markup-compatibility/2006">
              <mc:Choice xmlns:v="urn:schemas-microsoft-com:vml" Requires="v">
                <p:oleObj spid="_x0000_s118859" name="Document" r:id="rId4" imgW="8559800" imgH="5359400" progId="Word.Document.12">
                  <p:embed/>
                </p:oleObj>
              </mc:Choice>
              <mc:Fallback>
                <p:oleObj name="Document" r:id="rId4" imgW="8559800" imgH="5359400" progId="Word.Document.12">
                  <p:embed/>
                  <p:pic>
                    <p:nvPicPr>
                      <p:cNvPr id="0" name=""/>
                      <p:cNvPicPr/>
                      <p:nvPr/>
                    </p:nvPicPr>
                    <p:blipFill>
                      <a:blip r:embed="rId5"/>
                      <a:stretch>
                        <a:fillRect/>
                      </a:stretch>
                    </p:blipFill>
                    <p:spPr>
                      <a:xfrm>
                        <a:off x="228600" y="304800"/>
                        <a:ext cx="8559800" cy="3733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67974793"/>
              </p:ext>
            </p:extLst>
          </p:nvPr>
        </p:nvGraphicFramePr>
        <p:xfrm>
          <a:off x="228600" y="4025900"/>
          <a:ext cx="8559800" cy="2832100"/>
        </p:xfrm>
        <a:graphic>
          <a:graphicData uri="http://schemas.openxmlformats.org/presentationml/2006/ole">
            <mc:AlternateContent xmlns:mc="http://schemas.openxmlformats.org/markup-compatibility/2006">
              <mc:Choice xmlns:v="urn:schemas-microsoft-com:vml" Requires="v">
                <p:oleObj spid="_x0000_s118860" name="Document" r:id="rId7" imgW="8559800" imgH="2832100" progId="Word.Document.12">
                  <p:embed/>
                </p:oleObj>
              </mc:Choice>
              <mc:Fallback>
                <p:oleObj name="Document" r:id="rId7" imgW="8559800" imgH="2832100" progId="Word.Document.12">
                  <p:embed/>
                  <p:pic>
                    <p:nvPicPr>
                      <p:cNvPr id="0" name=""/>
                      <p:cNvPicPr/>
                      <p:nvPr/>
                    </p:nvPicPr>
                    <p:blipFill>
                      <a:blip r:embed="rId8"/>
                      <a:stretch>
                        <a:fillRect/>
                      </a:stretch>
                    </p:blipFill>
                    <p:spPr>
                      <a:xfrm>
                        <a:off x="228600" y="4025900"/>
                        <a:ext cx="8559800" cy="2832100"/>
                      </a:xfrm>
                      <a:prstGeom prst="rect">
                        <a:avLst/>
                      </a:prstGeom>
                    </p:spPr>
                  </p:pic>
                </p:oleObj>
              </mc:Fallback>
            </mc:AlternateContent>
          </a:graphicData>
        </a:graphic>
      </p:graphicFrame>
    </p:spTree>
    <p:extLst>
      <p:ext uri="{BB962C8B-B14F-4D97-AF65-F5344CB8AC3E}">
        <p14:creationId xmlns:p14="http://schemas.microsoft.com/office/powerpoint/2010/main" val="12643898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90440803"/>
              </p:ext>
            </p:extLst>
          </p:nvPr>
        </p:nvGraphicFramePr>
        <p:xfrm>
          <a:off x="228600" y="25400"/>
          <a:ext cx="8559800" cy="4927600"/>
        </p:xfrm>
        <a:graphic>
          <a:graphicData uri="http://schemas.openxmlformats.org/presentationml/2006/ole">
            <mc:AlternateContent xmlns:mc="http://schemas.openxmlformats.org/markup-compatibility/2006">
              <mc:Choice xmlns:v="urn:schemas-microsoft-com:vml" Requires="v">
                <p:oleObj spid="_x0000_s119883" name="Document" r:id="rId4" imgW="8559800" imgH="5372100" progId="Word.Document.12">
                  <p:embed/>
                </p:oleObj>
              </mc:Choice>
              <mc:Fallback>
                <p:oleObj name="Document" r:id="rId4" imgW="8559800" imgH="5372100" progId="Word.Document.12">
                  <p:embed/>
                  <p:pic>
                    <p:nvPicPr>
                      <p:cNvPr id="0" name=""/>
                      <p:cNvPicPr/>
                      <p:nvPr/>
                    </p:nvPicPr>
                    <p:blipFill>
                      <a:blip r:embed="rId5"/>
                      <a:stretch>
                        <a:fillRect/>
                      </a:stretch>
                    </p:blipFill>
                    <p:spPr>
                      <a:xfrm>
                        <a:off x="228600" y="25400"/>
                        <a:ext cx="8559800" cy="4927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45235129"/>
              </p:ext>
            </p:extLst>
          </p:nvPr>
        </p:nvGraphicFramePr>
        <p:xfrm>
          <a:off x="228600" y="4953000"/>
          <a:ext cx="8559800" cy="2146300"/>
        </p:xfrm>
        <a:graphic>
          <a:graphicData uri="http://schemas.openxmlformats.org/presentationml/2006/ole">
            <mc:AlternateContent xmlns:mc="http://schemas.openxmlformats.org/markup-compatibility/2006">
              <mc:Choice xmlns:v="urn:schemas-microsoft-com:vml" Requires="v">
                <p:oleObj spid="_x0000_s119884" name="Document" r:id="rId7" imgW="8559800" imgH="2146300" progId="Word.Document.12">
                  <p:embed/>
                </p:oleObj>
              </mc:Choice>
              <mc:Fallback>
                <p:oleObj name="Document" r:id="rId7" imgW="8559800" imgH="2146300" progId="Word.Document.12">
                  <p:embed/>
                  <p:pic>
                    <p:nvPicPr>
                      <p:cNvPr id="0" name=""/>
                      <p:cNvPicPr/>
                      <p:nvPr/>
                    </p:nvPicPr>
                    <p:blipFill>
                      <a:blip r:embed="rId8"/>
                      <a:stretch>
                        <a:fillRect/>
                      </a:stretch>
                    </p:blipFill>
                    <p:spPr>
                      <a:xfrm>
                        <a:off x="228600" y="4953000"/>
                        <a:ext cx="8559800" cy="2146300"/>
                      </a:xfrm>
                      <a:prstGeom prst="rect">
                        <a:avLst/>
                      </a:prstGeom>
                      <a:noFill/>
                    </p:spPr>
                  </p:pic>
                </p:oleObj>
              </mc:Fallback>
            </mc:AlternateContent>
          </a:graphicData>
        </a:graphic>
      </p:graphicFrame>
    </p:spTree>
    <p:extLst>
      <p:ext uri="{BB962C8B-B14F-4D97-AF65-F5344CB8AC3E}">
        <p14:creationId xmlns:p14="http://schemas.microsoft.com/office/powerpoint/2010/main" val="351915031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977900"/>
          </a:xfrm>
        </p:spPr>
        <p:txBody>
          <a:bodyPr>
            <a:normAutofit fontScale="90000"/>
          </a:bodyPr>
          <a:lstStyle/>
          <a:p>
            <a:pPr algn="ctr"/>
            <a:r>
              <a:rPr lang="en-US" dirty="0" smtClean="0"/>
              <a:t>Structure we used for our </a:t>
            </a:r>
            <a:r>
              <a:rPr lang="en-US" dirty="0"/>
              <a:t> </a:t>
            </a:r>
            <a:r>
              <a:rPr lang="en-US" dirty="0" smtClean="0"/>
              <a:t>     Literacy Workshops </a:t>
            </a:r>
            <a:endParaRPr lang="en-US" dirty="0"/>
          </a:p>
        </p:txBody>
      </p:sp>
      <p:sp>
        <p:nvSpPr>
          <p:cNvPr id="3" name="Content Placeholder 2"/>
          <p:cNvSpPr>
            <a:spLocks noGrp="1"/>
          </p:cNvSpPr>
          <p:nvPr>
            <p:ph idx="1"/>
          </p:nvPr>
        </p:nvSpPr>
        <p:spPr>
          <a:xfrm>
            <a:off x="304800" y="1219200"/>
            <a:ext cx="8655050" cy="5181600"/>
          </a:xfrm>
          <a:ln>
            <a:noFill/>
          </a:ln>
        </p:spPr>
        <p:txBody>
          <a:bodyPr>
            <a:normAutofit/>
          </a:bodyPr>
          <a:lstStyle/>
          <a:p>
            <a:pPr>
              <a:buFont typeface="Wingdings" charset="2"/>
              <a:buChar char="v"/>
            </a:pPr>
            <a:r>
              <a:rPr lang="en-US" sz="3600" b="1" dirty="0" smtClean="0"/>
              <a:t>OPENER related to what we will be doing</a:t>
            </a:r>
          </a:p>
          <a:p>
            <a:pPr>
              <a:buFont typeface="Wingdings" charset="2"/>
              <a:buChar char="v"/>
            </a:pPr>
            <a:r>
              <a:rPr lang="en-US" sz="3600" b="1" dirty="0" smtClean="0"/>
              <a:t>WHAT we are presenting and WHY (data/ 	research if possible)</a:t>
            </a:r>
          </a:p>
          <a:p>
            <a:pPr>
              <a:buFont typeface="Wingdings" charset="2"/>
              <a:buChar char="v"/>
            </a:pPr>
            <a:r>
              <a:rPr lang="en-US" sz="3600" b="1" dirty="0" smtClean="0"/>
              <a:t>MODEL the steps the teachers will teach 	to the students</a:t>
            </a:r>
          </a:p>
          <a:p>
            <a:pPr>
              <a:buFont typeface="Wingdings" charset="2"/>
              <a:buChar char="v"/>
            </a:pPr>
            <a:r>
              <a:rPr lang="en-US" sz="3600" b="1" dirty="0" smtClean="0"/>
              <a:t>PRACTICE or DISCUSSION depending upon 	the focus of the workshop</a:t>
            </a:r>
          </a:p>
          <a:p>
            <a:pPr>
              <a:buFont typeface="Wingdings" charset="2"/>
              <a:buChar char="v"/>
            </a:pPr>
            <a:r>
              <a:rPr lang="en-US" sz="3600" b="1" dirty="0" smtClean="0"/>
              <a:t>NEXT STEPS </a:t>
            </a:r>
          </a:p>
          <a:p>
            <a:pPr>
              <a:buFont typeface="Wingdings" charset="2"/>
              <a:buChar char="v"/>
            </a:pPr>
            <a:r>
              <a:rPr lang="en-US" sz="3600" b="1" dirty="0" smtClean="0"/>
              <a:t>CLOSER bringing everything together</a:t>
            </a:r>
          </a:p>
        </p:txBody>
      </p:sp>
      <p:sp>
        <p:nvSpPr>
          <p:cNvPr id="4" name="TextBox 3"/>
          <p:cNvSpPr txBox="1"/>
          <p:nvPr/>
        </p:nvSpPr>
        <p:spPr bwMode="auto">
          <a:xfrm>
            <a:off x="7010400" y="6400801"/>
            <a:ext cx="2133600" cy="457200"/>
          </a:xfrm>
          <a:prstGeom prst="rect">
            <a:avLst/>
          </a:prstGeom>
          <a:solidFill>
            <a:schemeClr val="tx1">
              <a:lumMod val="65000"/>
              <a:lumOff val="35000"/>
            </a:schemeClr>
          </a:solidFill>
          <a:ln w="9525">
            <a:noFill/>
            <a:miter lim="800000"/>
            <a:headEnd/>
            <a:tailEnd/>
          </a:ln>
        </p:spPr>
        <p:txBody>
          <a:bodyPr wrap="square" rtlCol="0">
            <a:spAutoFit/>
          </a:bodyPr>
          <a:lstStyle/>
          <a:p>
            <a:pPr fontAlgn="base">
              <a:spcBef>
                <a:spcPct val="20000"/>
              </a:spcBef>
              <a:spcAft>
                <a:spcPct val="0"/>
              </a:spcAft>
            </a:pPr>
            <a:endParaRPr lang="en-US" sz="2200" kern="0" dirty="0" smtClean="0">
              <a:solidFill>
                <a:srgbClr val="000000"/>
              </a:solidFill>
              <a:latin typeface="Arial"/>
              <a:cs typeface="Arial"/>
            </a:endParaRPr>
          </a:p>
        </p:txBody>
      </p:sp>
      <p:pic>
        <p:nvPicPr>
          <p:cNvPr id="5" name="Picture 7" descr="boxer with collar"/>
          <p:cNvPicPr>
            <a:picLocks noChangeAspect="1" noChangeArrowheads="1"/>
          </p:cNvPicPr>
          <p:nvPr/>
        </p:nvPicPr>
        <p:blipFill>
          <a:blip r:embed="rId2" cstate="print"/>
          <a:srcRect/>
          <a:stretch>
            <a:fillRect/>
          </a:stretch>
        </p:blipFill>
        <p:spPr bwMode="auto">
          <a:xfrm>
            <a:off x="304800" y="152400"/>
            <a:ext cx="974087" cy="914400"/>
          </a:xfrm>
          <a:prstGeom prst="rect">
            <a:avLst/>
          </a:prstGeom>
          <a:noFill/>
          <a:ln w="57150">
            <a:solidFill>
              <a:srgbClr val="800000"/>
            </a:solid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52400"/>
            <a:ext cx="945660" cy="914400"/>
          </a:xfrm>
          <a:prstGeom prst="rect">
            <a:avLst/>
          </a:prstGeom>
          <a:solidFill>
            <a:srgbClr val="FFFFFF"/>
          </a:solidFill>
          <a:ln w="57150" cmpd="sng">
            <a:solidFill>
              <a:srgbClr val="800000"/>
            </a:solidFill>
          </a:ln>
        </p:spPr>
      </p:pic>
    </p:spTree>
    <p:extLst>
      <p:ext uri="{BB962C8B-B14F-4D97-AF65-F5344CB8AC3E}">
        <p14:creationId xmlns:p14="http://schemas.microsoft.com/office/powerpoint/2010/main" val="770385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977900"/>
          </a:xfrm>
        </p:spPr>
        <p:txBody>
          <a:bodyPr>
            <a:normAutofit/>
          </a:bodyPr>
          <a:lstStyle/>
          <a:p>
            <a:pPr algn="ctr"/>
            <a:r>
              <a:rPr lang="en-US" dirty="0" smtClean="0"/>
              <a:t>Teacher to Teacher!</a:t>
            </a:r>
            <a:endParaRPr lang="en-US" dirty="0"/>
          </a:p>
        </p:txBody>
      </p:sp>
      <p:sp>
        <p:nvSpPr>
          <p:cNvPr id="3" name="Content Placeholder 2"/>
          <p:cNvSpPr>
            <a:spLocks noGrp="1"/>
          </p:cNvSpPr>
          <p:nvPr>
            <p:ph idx="1"/>
          </p:nvPr>
        </p:nvSpPr>
        <p:spPr>
          <a:xfrm>
            <a:off x="304800" y="1219200"/>
            <a:ext cx="8655050" cy="4953000"/>
          </a:xfrm>
          <a:ln>
            <a:solidFill>
              <a:srgbClr val="000000"/>
            </a:solidFill>
          </a:ln>
        </p:spPr>
        <p:txBody>
          <a:bodyPr/>
          <a:lstStyle/>
          <a:p>
            <a:pPr marL="0" indent="0">
              <a:buNone/>
            </a:pPr>
            <a:r>
              <a:rPr lang="en-US" sz="3600" b="1" dirty="0" smtClean="0"/>
              <a:t>Some of our Literacy Workshops focused on improving instruction by sharing “bang for your buck” techniques.  </a:t>
            </a:r>
          </a:p>
          <a:p>
            <a:pPr marL="0" indent="0">
              <a:buNone/>
            </a:pPr>
            <a:r>
              <a:rPr lang="en-US" sz="3600" b="1" dirty="0" smtClean="0"/>
              <a:t>Here’s an example of one of our most highly rated using </a:t>
            </a:r>
            <a:r>
              <a:rPr lang="en-US" sz="3600" b="1" i="1" dirty="0" smtClean="0"/>
              <a:t>Teach Like a                     Champion</a:t>
            </a:r>
            <a:r>
              <a:rPr lang="en-US" sz="3600" b="1" dirty="0" smtClean="0"/>
              <a:t>:</a:t>
            </a:r>
          </a:p>
          <a:p>
            <a:pPr marL="0" indent="0">
              <a:buNone/>
            </a:pPr>
            <a:r>
              <a:rPr lang="en-US" sz="3600" b="1" dirty="0" smtClean="0"/>
              <a:t>	</a:t>
            </a:r>
            <a:r>
              <a:rPr lang="en-US" sz="4400" b="1" dirty="0" smtClean="0">
                <a:solidFill>
                  <a:srgbClr val="800000"/>
                </a:solidFill>
              </a:rPr>
              <a:t>Creating a Strong                                 	Classroom Culture:</a:t>
            </a:r>
          </a:p>
          <a:p>
            <a:pPr marL="0" indent="0">
              <a:buNone/>
            </a:pPr>
            <a:r>
              <a:rPr lang="en-US" sz="4400" b="1" dirty="0" smtClean="0">
                <a:solidFill>
                  <a:srgbClr val="800000"/>
                </a:solidFill>
              </a:rPr>
              <a:t>   Effective Entry Routines</a:t>
            </a:r>
            <a:endParaRPr lang="en-US" sz="4400" b="1" dirty="0">
              <a:solidFill>
                <a:srgbClr val="800000"/>
              </a:solidFill>
            </a:endParaRPr>
          </a:p>
        </p:txBody>
      </p:sp>
      <p:sp>
        <p:nvSpPr>
          <p:cNvPr id="4" name="TextBox 3"/>
          <p:cNvSpPr txBox="1"/>
          <p:nvPr/>
        </p:nvSpPr>
        <p:spPr bwMode="auto">
          <a:xfrm>
            <a:off x="7010400" y="6400801"/>
            <a:ext cx="2133600" cy="457200"/>
          </a:xfrm>
          <a:prstGeom prst="rect">
            <a:avLst/>
          </a:prstGeom>
          <a:solidFill>
            <a:schemeClr val="tx1">
              <a:lumMod val="65000"/>
              <a:lumOff val="35000"/>
            </a:schemeClr>
          </a:solidFill>
          <a:ln w="9525">
            <a:noFill/>
            <a:miter lim="800000"/>
            <a:headEnd/>
            <a:tailEnd/>
          </a:ln>
        </p:spPr>
        <p:txBody>
          <a:bodyPr wrap="square" rtlCol="0">
            <a:spAutoFit/>
          </a:bodyPr>
          <a:lstStyle/>
          <a:p>
            <a:pPr fontAlgn="base">
              <a:spcBef>
                <a:spcPct val="20000"/>
              </a:spcBef>
              <a:spcAft>
                <a:spcPct val="0"/>
              </a:spcAft>
            </a:pPr>
            <a:endParaRPr lang="en-US" sz="2200" kern="0" dirty="0" smtClean="0">
              <a:solidFill>
                <a:srgbClr val="000000"/>
              </a:solidFill>
              <a:latin typeface="Arial"/>
              <a:cs typeface="Arial"/>
            </a:endParaRPr>
          </a:p>
        </p:txBody>
      </p:sp>
      <p:pic>
        <p:nvPicPr>
          <p:cNvPr id="5" name="Picture 7" descr="boxer with collar"/>
          <p:cNvPicPr>
            <a:picLocks noChangeAspect="1" noChangeArrowheads="1"/>
          </p:cNvPicPr>
          <p:nvPr/>
        </p:nvPicPr>
        <p:blipFill>
          <a:blip r:embed="rId2" cstate="print"/>
          <a:srcRect/>
          <a:stretch>
            <a:fillRect/>
          </a:stretch>
        </p:blipFill>
        <p:spPr bwMode="auto">
          <a:xfrm>
            <a:off x="304800" y="152400"/>
            <a:ext cx="974087" cy="914400"/>
          </a:xfrm>
          <a:prstGeom prst="rect">
            <a:avLst/>
          </a:prstGeom>
          <a:noFill/>
          <a:ln w="57150">
            <a:solidFill>
              <a:srgbClr val="800000"/>
            </a:solid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52400"/>
            <a:ext cx="945660" cy="914400"/>
          </a:xfrm>
          <a:prstGeom prst="rect">
            <a:avLst/>
          </a:prstGeom>
          <a:solidFill>
            <a:srgbClr val="FFFFFF"/>
          </a:solidFill>
          <a:ln w="57150" cmpd="sng">
            <a:solidFill>
              <a:srgbClr val="800000"/>
            </a:solidFill>
          </a:ln>
        </p:spPr>
      </p:pic>
      <p:pic>
        <p:nvPicPr>
          <p:cNvPr id="9" name="Picture 3" descr="bookcov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29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910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228600"/>
            <a:ext cx="2971800" cy="6370974"/>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1:   1 minute</a:t>
            </a:r>
          </a:p>
          <a:p>
            <a:r>
              <a:rPr lang="en-US" sz="2400" dirty="0" smtClean="0">
                <a:solidFill>
                  <a:srgbClr val="000000"/>
                </a:solidFill>
                <a:latin typeface="Arial"/>
              </a:rPr>
              <a:t>Welcome everyone and introduce the workshop with the following:</a:t>
            </a:r>
          </a:p>
          <a:p>
            <a:r>
              <a:rPr lang="en-US" sz="2400" i="1" dirty="0" smtClean="0">
                <a:solidFill>
                  <a:srgbClr val="000000"/>
                </a:solidFill>
                <a:latin typeface="Arial"/>
              </a:rPr>
              <a:t>*We have had great success helping our students – and the key has been because of effective instruction.  </a:t>
            </a:r>
          </a:p>
          <a:p>
            <a:r>
              <a:rPr lang="en-US" sz="2400" i="1" dirty="0" smtClean="0">
                <a:solidFill>
                  <a:srgbClr val="000000"/>
                </a:solidFill>
                <a:latin typeface="Arial"/>
              </a:rPr>
              <a:t>*We’ve been using </a:t>
            </a:r>
            <a:r>
              <a:rPr lang="en-US" sz="2400" i="1" u="sng" dirty="0" smtClean="0">
                <a:solidFill>
                  <a:srgbClr val="000000"/>
                </a:solidFill>
                <a:latin typeface="Arial"/>
              </a:rPr>
              <a:t>Teach Like a Champion </a:t>
            </a:r>
            <a:r>
              <a:rPr lang="en-US" sz="2400" i="1" dirty="0" smtClean="0">
                <a:solidFill>
                  <a:srgbClr val="000000"/>
                </a:solidFill>
                <a:latin typeface="Arial"/>
              </a:rPr>
              <a:t>to add to our instructional repertoire.</a:t>
            </a:r>
          </a:p>
          <a:p>
            <a:endParaRPr lang="en-US" sz="2400" dirty="0" smtClean="0">
              <a:solidFill>
                <a:srgbClr val="000000"/>
              </a:solidFill>
              <a:latin typeface="Arial"/>
            </a:endParaRPr>
          </a:p>
        </p:txBody>
      </p:sp>
      <p:sp>
        <p:nvSpPr>
          <p:cNvPr id="6" name="TextBox 5"/>
          <p:cNvSpPr txBox="1"/>
          <p:nvPr/>
        </p:nvSpPr>
        <p:spPr>
          <a:xfrm>
            <a:off x="3124200" y="5029200"/>
            <a:ext cx="5867400" cy="1569660"/>
          </a:xfrm>
          <a:prstGeom prst="rect">
            <a:avLst/>
          </a:prstGeom>
          <a:noFill/>
          <a:ln>
            <a:solidFill>
              <a:srgbClr val="000000"/>
            </a:solidFill>
          </a:ln>
        </p:spPr>
        <p:txBody>
          <a:bodyPr wrap="square" rtlCol="0">
            <a:spAutoFit/>
          </a:bodyPr>
          <a:lstStyle/>
          <a:p>
            <a:r>
              <a:rPr lang="en-US" sz="2400" i="1" dirty="0" smtClean="0">
                <a:solidFill>
                  <a:srgbClr val="000000"/>
                </a:solidFill>
                <a:latin typeface="Arial"/>
              </a:rPr>
              <a:t>*In </a:t>
            </a:r>
            <a:r>
              <a:rPr lang="en-US" sz="2400" i="1" dirty="0">
                <a:solidFill>
                  <a:srgbClr val="000000"/>
                </a:solidFill>
                <a:latin typeface="Arial"/>
              </a:rPr>
              <a:t>today’s workshop we’ll talk about creating a strong classroom culture and again use Teach Like a Champion and focus on using powerful Entry </a:t>
            </a:r>
            <a:r>
              <a:rPr lang="en-US" sz="2400" i="1" dirty="0" smtClean="0">
                <a:solidFill>
                  <a:srgbClr val="000000"/>
                </a:solidFill>
                <a:latin typeface="Arial"/>
              </a:rPr>
              <a:t>Routines.</a:t>
            </a:r>
            <a:endParaRPr lang="en-US" sz="2400" i="1" dirty="0">
              <a:solidFill>
                <a:srgbClr val="000000"/>
              </a:solidFill>
              <a:latin typeface="Arial"/>
            </a:endParaRPr>
          </a:p>
        </p:txBody>
      </p:sp>
      <p:sp>
        <p:nvSpPr>
          <p:cNvPr id="8" name="TextBox 7"/>
          <p:cNvSpPr txBox="1"/>
          <p:nvPr/>
        </p:nvSpPr>
        <p:spPr>
          <a:xfrm>
            <a:off x="2971800" y="5105400"/>
            <a:ext cx="228600" cy="1477328"/>
          </a:xfrm>
          <a:prstGeom prst="rect">
            <a:avLst/>
          </a:prstGeom>
          <a:solidFill>
            <a:schemeClr val="bg1"/>
          </a:solidFill>
        </p:spPr>
        <p:txBody>
          <a:bodyPr wrap="square" rtlCol="0">
            <a:spAutoFit/>
          </a:bodyPr>
          <a:lstStyle/>
          <a:p>
            <a:endParaRPr lang="en-US" dirty="0" smtClean="0">
              <a:solidFill>
                <a:srgbClr val="000000"/>
              </a:solidFill>
              <a:latin typeface="Arial"/>
            </a:endParaRPr>
          </a:p>
          <a:p>
            <a:endParaRPr lang="en-US" dirty="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dirty="0" smtClean="0">
              <a:solidFill>
                <a:srgbClr val="000000"/>
              </a:solidFill>
              <a:latin typeface="Aria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0"/>
            <a:ext cx="5867400" cy="4724400"/>
          </a:xfrm>
          <a:prstGeom prst="rect">
            <a:avLst/>
          </a:prstGeom>
          <a:noFill/>
          <a:ln>
            <a:solidFill>
              <a:srgbClr val="151515"/>
            </a:solidFill>
          </a:ln>
        </p:spPr>
      </p:pic>
    </p:spTree>
    <p:extLst>
      <p:ext uri="{BB962C8B-B14F-4D97-AF65-F5344CB8AC3E}">
        <p14:creationId xmlns:p14="http://schemas.microsoft.com/office/powerpoint/2010/main" val="415706117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1066800"/>
            <a:ext cx="2971800" cy="2677656"/>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2:   1 minute</a:t>
            </a:r>
          </a:p>
          <a:p>
            <a:endParaRPr lang="en-US" sz="2400" b="1" u="sng" dirty="0">
              <a:solidFill>
                <a:srgbClr val="000000"/>
              </a:solidFill>
              <a:latin typeface="Arial"/>
            </a:endParaRPr>
          </a:p>
          <a:p>
            <a:r>
              <a:rPr lang="en-US" sz="2400" dirty="0" smtClean="0">
                <a:solidFill>
                  <a:srgbClr val="000000"/>
                </a:solidFill>
                <a:latin typeface="Arial"/>
              </a:rPr>
              <a:t>Read slide to review the workshop objectives and agenda</a:t>
            </a:r>
          </a:p>
          <a:p>
            <a:endParaRPr lang="en-US" sz="2400" b="1" u="sng" dirty="0" smtClean="0">
              <a:solidFill>
                <a:srgbClr val="000000"/>
              </a:solidFill>
              <a:latin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3276600" y="533400"/>
            <a:ext cx="5715000" cy="5029200"/>
          </a:xfrm>
          <a:prstGeom prst="rect">
            <a:avLst/>
          </a:prstGeom>
          <a:noFill/>
          <a:ln>
            <a:solidFill>
              <a:srgbClr val="000000"/>
            </a:solidFill>
          </a:ln>
        </p:spPr>
      </p:pic>
    </p:spTree>
    <p:extLst>
      <p:ext uri="{BB962C8B-B14F-4D97-AF65-F5344CB8AC3E}">
        <p14:creationId xmlns:p14="http://schemas.microsoft.com/office/powerpoint/2010/main" val="33800025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228600"/>
            <a:ext cx="3048000" cy="6001642"/>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3: 8 min. total</a:t>
            </a:r>
          </a:p>
          <a:p>
            <a:r>
              <a:rPr lang="en-US" sz="2400" dirty="0" smtClean="0">
                <a:solidFill>
                  <a:srgbClr val="000000"/>
                </a:solidFill>
                <a:latin typeface="Arial"/>
              </a:rPr>
              <a:t>Introduce the Activator by saying:</a:t>
            </a:r>
          </a:p>
          <a:p>
            <a:r>
              <a:rPr lang="en-US" sz="2400" i="1" dirty="0" smtClean="0">
                <a:solidFill>
                  <a:srgbClr val="000000"/>
                </a:solidFill>
                <a:latin typeface="Arial"/>
              </a:rPr>
              <a:t>“We always try to model effective strategies in our Literacy Workshops. So, we will begin with an Activator.  Please take 3 minutes to write a response to this question, and then we will spend five minutes discussing your responses.” </a:t>
            </a:r>
            <a:endParaRPr lang="en-US" sz="2400" i="1" dirty="0">
              <a:solidFill>
                <a:srgbClr val="000000"/>
              </a:solidFill>
              <a:latin typeface="Aria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8600"/>
            <a:ext cx="5715000" cy="4800600"/>
          </a:xfrm>
          <a:prstGeom prst="rect">
            <a:avLst/>
          </a:prstGeom>
          <a:noFill/>
          <a:ln>
            <a:solidFill>
              <a:srgbClr val="000000"/>
            </a:solidFill>
          </a:ln>
        </p:spPr>
      </p:pic>
    </p:spTree>
    <p:extLst>
      <p:ext uri="{BB962C8B-B14F-4D97-AF65-F5344CB8AC3E}">
        <p14:creationId xmlns:p14="http://schemas.microsoft.com/office/powerpoint/2010/main" val="38558238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55050" cy="5791200"/>
          </a:xfrm>
          <a:noFill/>
          <a:ln w="57150" cmpd="sng">
            <a:solidFill>
              <a:srgbClr val="000000"/>
            </a:solidFill>
          </a:ln>
        </p:spPr>
        <p:txBody>
          <a:bodyPr>
            <a:noAutofit/>
          </a:bodyPr>
          <a:lstStyle/>
          <a:p>
            <a:pPr algn="ct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4" name="TextBox 3"/>
          <p:cNvSpPr txBox="1"/>
          <p:nvPr/>
        </p:nvSpPr>
        <p:spPr bwMode="auto">
          <a:xfrm>
            <a:off x="685800" y="1219200"/>
            <a:ext cx="7772400" cy="3841052"/>
          </a:xfrm>
          <a:prstGeom prst="rect">
            <a:avLst/>
          </a:prstGeom>
          <a:noFill/>
          <a:ln w="9525">
            <a:noFill/>
            <a:miter lim="800000"/>
            <a:headEnd/>
            <a:tailEnd/>
          </a:ln>
        </p:spPr>
        <p:txBody>
          <a:bodyPr wrap="square" rtlCol="0">
            <a:spAutoFit/>
          </a:bodyPr>
          <a:lstStyle/>
          <a:p>
            <a:pPr>
              <a:spcBef>
                <a:spcPct val="20000"/>
              </a:spcBef>
            </a:pPr>
            <a:r>
              <a:rPr lang="en-US" sz="6000" b="1" kern="0" dirty="0" smtClean="0">
                <a:solidFill>
                  <a:srgbClr val="800000"/>
                </a:solidFill>
                <a:latin typeface="Arial"/>
                <a:cs typeface="Arial"/>
              </a:rPr>
              <a:t>  Defining the Focus: </a:t>
            </a:r>
            <a:r>
              <a:rPr lang="en-US" sz="5400" b="1" kern="0" dirty="0" smtClean="0">
                <a:solidFill>
                  <a:srgbClr val="800000"/>
                </a:solidFill>
                <a:latin typeface="Arial"/>
                <a:cs typeface="Arial"/>
              </a:rPr>
              <a:t> </a:t>
            </a:r>
          </a:p>
          <a:p>
            <a:pPr algn="ctr">
              <a:spcBef>
                <a:spcPct val="20000"/>
              </a:spcBef>
            </a:pPr>
            <a:r>
              <a:rPr lang="en-US" sz="5400" kern="0" dirty="0" smtClean="0">
                <a:solidFill>
                  <a:srgbClr val="000000"/>
                </a:solidFill>
                <a:latin typeface="Arial"/>
                <a:cs typeface="Arial"/>
              </a:rPr>
              <a:t>We defined LITERACY</a:t>
            </a:r>
          </a:p>
          <a:p>
            <a:pPr algn="ctr">
              <a:spcBef>
                <a:spcPct val="20000"/>
              </a:spcBef>
            </a:pPr>
            <a:r>
              <a:rPr lang="en-US" sz="5400" kern="0" dirty="0" smtClean="0">
                <a:solidFill>
                  <a:srgbClr val="000000"/>
                </a:solidFill>
                <a:latin typeface="Arial"/>
                <a:cs typeface="Arial"/>
              </a:rPr>
              <a:t>Here is what LITERACY means at Brockton High</a:t>
            </a:r>
          </a:p>
        </p:txBody>
      </p:sp>
    </p:spTree>
    <p:extLst>
      <p:ext uri="{BB962C8B-B14F-4D97-AF65-F5344CB8AC3E}">
        <p14:creationId xmlns:p14="http://schemas.microsoft.com/office/powerpoint/2010/main" val="1515525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228600"/>
            <a:ext cx="3048000" cy="6001642"/>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4: 3 minutes</a:t>
            </a:r>
            <a:endParaRPr lang="en-US" sz="2400" b="1" u="sng" dirty="0">
              <a:solidFill>
                <a:srgbClr val="000000"/>
              </a:solidFill>
              <a:latin typeface="Arial"/>
            </a:endParaRPr>
          </a:p>
          <a:p>
            <a:r>
              <a:rPr lang="en-US" sz="2400" dirty="0" smtClean="0">
                <a:solidFill>
                  <a:srgbClr val="000000"/>
                </a:solidFill>
                <a:latin typeface="Arial"/>
              </a:rPr>
              <a:t>Say:</a:t>
            </a:r>
            <a:r>
              <a:rPr lang="en-US" sz="2400" i="1" dirty="0" smtClean="0">
                <a:solidFill>
                  <a:srgbClr val="000000"/>
                </a:solidFill>
                <a:latin typeface="Arial"/>
              </a:rPr>
              <a:t> “These next two slides ask us to reflect on our good days and our not so good days.  Take a look through your own classroom window.  Take a minute to jot down some thoughts about what you see on your best day.” </a:t>
            </a:r>
          </a:p>
          <a:p>
            <a:r>
              <a:rPr lang="en-US" sz="2400" dirty="0" smtClean="0">
                <a:solidFill>
                  <a:srgbClr val="000000"/>
                </a:solidFill>
                <a:latin typeface="Arial"/>
              </a:rPr>
              <a:t>Then ask participants to share. (2 min)</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
            <a:ext cx="5410200" cy="4343400"/>
          </a:xfrm>
          <a:prstGeom prst="rect">
            <a:avLst/>
          </a:prstGeom>
          <a:noFill/>
          <a:ln>
            <a:solidFill>
              <a:srgbClr val="000000"/>
            </a:solidFill>
          </a:ln>
        </p:spPr>
      </p:pic>
    </p:spTree>
    <p:extLst>
      <p:ext uri="{BB962C8B-B14F-4D97-AF65-F5344CB8AC3E}">
        <p14:creationId xmlns:p14="http://schemas.microsoft.com/office/powerpoint/2010/main" val="2550108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228600"/>
            <a:ext cx="3048000" cy="4524315"/>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5: 3 minutes</a:t>
            </a:r>
            <a:endParaRPr lang="en-US" sz="2400" b="1" u="sng" dirty="0">
              <a:solidFill>
                <a:srgbClr val="000000"/>
              </a:solidFill>
              <a:latin typeface="Arial"/>
            </a:endParaRPr>
          </a:p>
          <a:p>
            <a:r>
              <a:rPr lang="en-US" sz="2400" dirty="0" smtClean="0">
                <a:solidFill>
                  <a:srgbClr val="000000"/>
                </a:solidFill>
                <a:latin typeface="Arial"/>
              </a:rPr>
              <a:t>Say, </a:t>
            </a:r>
            <a:r>
              <a:rPr lang="en-US" sz="2400" i="1" dirty="0" smtClean="0">
                <a:solidFill>
                  <a:srgbClr val="000000"/>
                </a:solidFill>
                <a:latin typeface="Arial"/>
              </a:rPr>
              <a:t>“Now, take a look through your own classroom window on a not so good day. Take a minute to jot down some thoughts about what you might see.”</a:t>
            </a:r>
          </a:p>
          <a:p>
            <a:r>
              <a:rPr lang="en-US" sz="2400" dirty="0" smtClean="0">
                <a:solidFill>
                  <a:srgbClr val="000000"/>
                </a:solidFill>
                <a:latin typeface="Arial"/>
              </a:rPr>
              <a:t>Then ask participants to share. (2 min)</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
            <a:ext cx="5486400" cy="4572000"/>
          </a:xfrm>
          <a:prstGeom prst="rect">
            <a:avLst/>
          </a:prstGeom>
          <a:noFill/>
          <a:ln>
            <a:solidFill>
              <a:srgbClr val="000000"/>
            </a:solidFill>
          </a:ln>
        </p:spPr>
      </p:pic>
    </p:spTree>
    <p:extLst>
      <p:ext uri="{BB962C8B-B14F-4D97-AF65-F5344CB8AC3E}">
        <p14:creationId xmlns:p14="http://schemas.microsoft.com/office/powerpoint/2010/main" val="383004118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228600"/>
            <a:ext cx="3048000" cy="5262979"/>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6: 10 minutes</a:t>
            </a:r>
          </a:p>
          <a:p>
            <a:r>
              <a:rPr lang="en-US" sz="2400" dirty="0" smtClean="0">
                <a:solidFill>
                  <a:srgbClr val="000000"/>
                </a:solidFill>
                <a:latin typeface="Arial"/>
              </a:rPr>
              <a:t>Say:  “</a:t>
            </a:r>
            <a:r>
              <a:rPr lang="en-US" sz="2400" i="1" dirty="0" smtClean="0">
                <a:solidFill>
                  <a:srgbClr val="000000"/>
                </a:solidFill>
                <a:latin typeface="Arial"/>
              </a:rPr>
              <a:t>We know that you are already using Entry Routines and Do </a:t>
            </a:r>
            <a:r>
              <a:rPr lang="en-US" sz="2400" i="1" dirty="0" err="1" smtClean="0">
                <a:solidFill>
                  <a:srgbClr val="000000"/>
                </a:solidFill>
                <a:latin typeface="Arial"/>
              </a:rPr>
              <a:t>Nows</a:t>
            </a:r>
            <a:r>
              <a:rPr lang="en-US" sz="2400" i="1" dirty="0" smtClean="0">
                <a:solidFill>
                  <a:srgbClr val="000000"/>
                </a:solidFill>
                <a:latin typeface="Arial"/>
              </a:rPr>
              <a:t>.  Let’s take a look at what </a:t>
            </a:r>
            <a:r>
              <a:rPr lang="en-US" sz="2400" i="1" u="sng" dirty="0" smtClean="0">
                <a:solidFill>
                  <a:srgbClr val="000000"/>
                </a:solidFill>
                <a:latin typeface="Arial"/>
              </a:rPr>
              <a:t>Teach Like a Champion</a:t>
            </a:r>
            <a:r>
              <a:rPr lang="en-US" sz="2400" i="1" dirty="0" smtClean="0">
                <a:solidFill>
                  <a:srgbClr val="000000"/>
                </a:solidFill>
                <a:latin typeface="Arial"/>
              </a:rPr>
              <a:t> suggests about these techniques.”</a:t>
            </a:r>
          </a:p>
          <a:p>
            <a:r>
              <a:rPr lang="en-US" sz="2400" dirty="0" smtClean="0">
                <a:solidFill>
                  <a:srgbClr val="000000"/>
                </a:solidFill>
                <a:latin typeface="Arial"/>
              </a:rPr>
              <a:t>Then read the slide which explains what we would like participants to do.</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
            <a:ext cx="5638800" cy="4191000"/>
          </a:xfrm>
          <a:prstGeom prst="rect">
            <a:avLst/>
          </a:prstGeom>
          <a:noFill/>
          <a:ln>
            <a:solidFill>
              <a:srgbClr val="000000"/>
            </a:solidFill>
          </a:ln>
        </p:spPr>
      </p:pic>
    </p:spTree>
    <p:extLst>
      <p:ext uri="{BB962C8B-B14F-4D97-AF65-F5344CB8AC3E}">
        <p14:creationId xmlns:p14="http://schemas.microsoft.com/office/powerpoint/2010/main" val="2520148414"/>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685800"/>
            <a:ext cx="3048000" cy="3046988"/>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7: 10 minutes</a:t>
            </a:r>
          </a:p>
          <a:p>
            <a:r>
              <a:rPr lang="en-US" sz="2400" dirty="0" smtClean="0">
                <a:solidFill>
                  <a:srgbClr val="000000"/>
                </a:solidFill>
                <a:latin typeface="Arial"/>
              </a:rPr>
              <a:t>Say:  “</a:t>
            </a:r>
            <a:r>
              <a:rPr lang="en-US" sz="2400" i="1" dirty="0" smtClean="0">
                <a:solidFill>
                  <a:srgbClr val="000000"/>
                </a:solidFill>
                <a:latin typeface="Arial"/>
              </a:rPr>
              <a:t>Let’s talk about what this looks like.”</a:t>
            </a:r>
          </a:p>
          <a:p>
            <a:r>
              <a:rPr lang="en-US" sz="2400" dirty="0" smtClean="0">
                <a:solidFill>
                  <a:srgbClr val="000000"/>
                </a:solidFill>
                <a:latin typeface="Arial"/>
              </a:rPr>
              <a:t>Then discuss each of these three questions briefly with participants.</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
            <a:ext cx="5562600" cy="4114800"/>
          </a:xfrm>
          <a:prstGeom prst="rect">
            <a:avLst/>
          </a:prstGeom>
          <a:noFill/>
          <a:ln>
            <a:solidFill>
              <a:srgbClr val="000000"/>
            </a:solidFill>
          </a:ln>
        </p:spPr>
      </p:pic>
    </p:spTree>
    <p:extLst>
      <p:ext uri="{BB962C8B-B14F-4D97-AF65-F5344CB8AC3E}">
        <p14:creationId xmlns:p14="http://schemas.microsoft.com/office/powerpoint/2010/main" val="218982241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304800"/>
            <a:ext cx="3048000" cy="3416320"/>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 8: 1 minute</a:t>
            </a:r>
          </a:p>
          <a:p>
            <a:r>
              <a:rPr lang="en-US" sz="2400" dirty="0" smtClean="0">
                <a:solidFill>
                  <a:srgbClr val="000000"/>
                </a:solidFill>
                <a:latin typeface="Arial"/>
              </a:rPr>
              <a:t>Say:  “</a:t>
            </a:r>
            <a:r>
              <a:rPr lang="en-US" sz="2400" i="1" dirty="0" smtClean="0">
                <a:solidFill>
                  <a:srgbClr val="000000"/>
                </a:solidFill>
                <a:latin typeface="Arial"/>
              </a:rPr>
              <a:t>Think about your use of Entry Routines and how you can maximize this technique. This could be our Entry Routine and Agenda for this Workshop.”</a:t>
            </a:r>
            <a:endParaRPr lang="en-US" sz="2400" dirty="0" smtClean="0">
              <a:solidFill>
                <a:srgbClr val="000000"/>
              </a:solidFill>
              <a:latin typeface="Aria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
            <a:ext cx="5562600" cy="4572000"/>
          </a:xfrm>
          <a:prstGeom prst="rect">
            <a:avLst/>
          </a:prstGeom>
          <a:noFill/>
          <a:ln>
            <a:solidFill>
              <a:srgbClr val="000000"/>
            </a:solidFill>
          </a:ln>
        </p:spPr>
      </p:pic>
    </p:spTree>
    <p:extLst>
      <p:ext uri="{BB962C8B-B14F-4D97-AF65-F5344CB8AC3E}">
        <p14:creationId xmlns:p14="http://schemas.microsoft.com/office/powerpoint/2010/main" val="31745684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304800"/>
            <a:ext cx="3048000" cy="6370974"/>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Slides 8,9: 10 min total</a:t>
            </a:r>
          </a:p>
          <a:p>
            <a:r>
              <a:rPr lang="en-US" sz="2400" dirty="0" smtClean="0">
                <a:solidFill>
                  <a:srgbClr val="000000"/>
                </a:solidFill>
                <a:latin typeface="Arial"/>
              </a:rPr>
              <a:t>Say:  “</a:t>
            </a:r>
            <a:r>
              <a:rPr lang="en-US" sz="2400" i="1" dirty="0" smtClean="0">
                <a:solidFill>
                  <a:srgbClr val="000000"/>
                </a:solidFill>
                <a:latin typeface="Arial"/>
              </a:rPr>
              <a:t>Let’s see it in action. You all know Spanish teacher Noah </a:t>
            </a:r>
            <a:r>
              <a:rPr lang="en-US" sz="2400" i="1" dirty="0" err="1" smtClean="0">
                <a:solidFill>
                  <a:srgbClr val="000000"/>
                </a:solidFill>
                <a:latin typeface="Arial"/>
              </a:rPr>
              <a:t>Roseman</a:t>
            </a:r>
            <a:r>
              <a:rPr lang="en-US" sz="2400" i="1" dirty="0" smtClean="0">
                <a:solidFill>
                  <a:srgbClr val="000000"/>
                </a:solidFill>
                <a:latin typeface="Arial"/>
              </a:rPr>
              <a:t>.  He agreed to let us film his effective entry routine with his students.  As you watch the video, please, note what the teacher is doing, and what the students are doing, and then we’ll talk about it.”</a:t>
            </a:r>
            <a:endParaRPr lang="en-US" sz="2400" dirty="0" smtClean="0">
              <a:solidFill>
                <a:srgbClr val="000000"/>
              </a:solidFill>
              <a:latin typeface="Aria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
            <a:ext cx="5486400" cy="3810000"/>
          </a:xfrm>
          <a:prstGeom prst="rect">
            <a:avLst/>
          </a:prstGeom>
          <a:noFill/>
          <a:ln>
            <a:solidFill>
              <a:srgbClr val="000000"/>
            </a:solidFill>
          </a:ln>
        </p:spPr>
      </p:pic>
      <p:sp>
        <p:nvSpPr>
          <p:cNvPr id="2" name="TextBox 1"/>
          <p:cNvSpPr txBox="1"/>
          <p:nvPr/>
        </p:nvSpPr>
        <p:spPr>
          <a:xfrm>
            <a:off x="3429000" y="4343400"/>
            <a:ext cx="5486400" cy="2308324"/>
          </a:xfrm>
          <a:prstGeom prst="rect">
            <a:avLst/>
          </a:prstGeom>
          <a:solidFill>
            <a:srgbClr val="800000"/>
          </a:solidFill>
          <a:ln>
            <a:solidFill>
              <a:srgbClr val="000000"/>
            </a:solidFill>
          </a:ln>
        </p:spPr>
        <p:txBody>
          <a:bodyPr wrap="square" rtlCol="0">
            <a:spAutoFit/>
          </a:bodyPr>
          <a:lstStyle/>
          <a:p>
            <a:r>
              <a:rPr lang="en-US" sz="3600" dirty="0" smtClean="0">
                <a:solidFill>
                  <a:srgbClr val="FFFFFF"/>
                </a:solidFill>
                <a:latin typeface="Arial"/>
              </a:rPr>
              <a:t>	Slide 9</a:t>
            </a:r>
          </a:p>
          <a:p>
            <a:pPr algn="ctr"/>
            <a:r>
              <a:rPr lang="en-US" sz="3600" dirty="0" smtClean="0">
                <a:solidFill>
                  <a:srgbClr val="FFFFFF"/>
                </a:solidFill>
                <a:latin typeface="Arial"/>
              </a:rPr>
              <a:t>Video of Mr. </a:t>
            </a:r>
            <a:r>
              <a:rPr lang="en-US" sz="3600" dirty="0" err="1" smtClean="0">
                <a:solidFill>
                  <a:srgbClr val="FFFFFF"/>
                </a:solidFill>
                <a:latin typeface="Arial"/>
              </a:rPr>
              <a:t>Roseman’s</a:t>
            </a:r>
            <a:r>
              <a:rPr lang="en-US" sz="3600" dirty="0">
                <a:solidFill>
                  <a:srgbClr val="FFFFFF"/>
                </a:solidFill>
                <a:latin typeface="Arial"/>
              </a:rPr>
              <a:t> </a:t>
            </a:r>
            <a:r>
              <a:rPr lang="en-US" sz="3600" dirty="0" smtClean="0">
                <a:solidFill>
                  <a:srgbClr val="FFFFFF"/>
                </a:solidFill>
                <a:latin typeface="Arial"/>
              </a:rPr>
              <a:t>class – 4 minutes</a:t>
            </a:r>
          </a:p>
          <a:p>
            <a:endParaRPr lang="en-US" sz="3600" dirty="0">
              <a:solidFill>
                <a:srgbClr val="000000"/>
              </a:solidFill>
              <a:latin typeface="Arial"/>
            </a:endParaRPr>
          </a:p>
        </p:txBody>
      </p:sp>
    </p:spTree>
    <p:extLst>
      <p:ext uri="{BB962C8B-B14F-4D97-AF65-F5344CB8AC3E}">
        <p14:creationId xmlns:p14="http://schemas.microsoft.com/office/powerpoint/2010/main" val="143027939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VTS_01_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0" y="-52388"/>
            <a:ext cx="9213851" cy="6910388"/>
          </a:xfrm>
          <a:prstGeom prst="rect">
            <a:avLst/>
          </a:prstGeom>
        </p:spPr>
      </p:pic>
    </p:spTree>
    <p:extLst>
      <p:ext uri="{BB962C8B-B14F-4D97-AF65-F5344CB8AC3E}">
        <p14:creationId xmlns:p14="http://schemas.microsoft.com/office/powerpoint/2010/main" val="1506884165"/>
      </p:ext>
    </p:extLst>
  </p:cSld>
  <p:clrMapOvr>
    <a:masterClrMapping/>
  </p:clrMapOvr>
  <p:transition xmlns:p14="http://schemas.microsoft.com/office/powerpoint/2010/main" spd="med" advClick="0" advTm="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152400" y="533400"/>
            <a:ext cx="3124200" cy="5632310"/>
          </a:xfrm>
          <a:prstGeom prst="rect">
            <a:avLst/>
          </a:prstGeom>
          <a:noFill/>
          <a:ln>
            <a:solidFill>
              <a:srgbClr val="000000"/>
            </a:solidFill>
          </a:ln>
        </p:spPr>
        <p:txBody>
          <a:bodyPr wrap="square" rtlCol="0">
            <a:spAutoFit/>
          </a:bodyPr>
          <a:lstStyle/>
          <a:p>
            <a:r>
              <a:rPr lang="en-US" sz="2400" b="1" u="sng" dirty="0" smtClean="0">
                <a:solidFill>
                  <a:srgbClr val="000000"/>
                </a:solidFill>
                <a:latin typeface="Arial"/>
              </a:rPr>
              <a:t>Slides 10: 5 minutes</a:t>
            </a:r>
          </a:p>
          <a:p>
            <a:r>
              <a:rPr lang="en-US" sz="2400" dirty="0" smtClean="0">
                <a:solidFill>
                  <a:srgbClr val="000000"/>
                </a:solidFill>
                <a:latin typeface="Arial"/>
              </a:rPr>
              <a:t>Say:  “</a:t>
            </a:r>
            <a:r>
              <a:rPr lang="en-US" sz="2400" i="1" dirty="0" smtClean="0">
                <a:solidFill>
                  <a:srgbClr val="000000"/>
                </a:solidFill>
                <a:latin typeface="Arial"/>
              </a:rPr>
              <a:t>Every class needs a strong Closer, including our own Workshop.  We asked you to bring a lesson plan with you.  Take a look at it in light of what we did today and take a couple of minutes to analyze it.  Then we’ll ask you to share your reflections with your “elbow partner.” </a:t>
            </a:r>
            <a:endParaRPr lang="en-US" sz="2400" dirty="0" smtClean="0">
              <a:solidFill>
                <a:srgbClr val="000000"/>
              </a:solidFill>
              <a:latin typeface="Aria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
            <a:ext cx="5562600" cy="4267200"/>
          </a:xfrm>
          <a:prstGeom prst="rect">
            <a:avLst/>
          </a:prstGeom>
          <a:noFill/>
          <a:ln>
            <a:solidFill>
              <a:srgbClr val="000000"/>
            </a:solidFill>
          </a:ln>
        </p:spPr>
      </p:pic>
      <p:sp>
        <p:nvSpPr>
          <p:cNvPr id="3" name="TextBox 2"/>
          <p:cNvSpPr txBox="1"/>
          <p:nvPr/>
        </p:nvSpPr>
        <p:spPr>
          <a:xfrm>
            <a:off x="3429000" y="4648200"/>
            <a:ext cx="5562601" cy="1569660"/>
          </a:xfrm>
          <a:prstGeom prst="rect">
            <a:avLst/>
          </a:prstGeom>
          <a:noFill/>
          <a:ln>
            <a:solidFill>
              <a:srgbClr val="000000"/>
            </a:solidFill>
          </a:ln>
        </p:spPr>
        <p:txBody>
          <a:bodyPr wrap="square" rtlCol="0">
            <a:spAutoFit/>
          </a:bodyPr>
          <a:lstStyle/>
          <a:p>
            <a:r>
              <a:rPr lang="en-US" sz="2400" dirty="0" smtClean="0">
                <a:solidFill>
                  <a:srgbClr val="000000"/>
                </a:solidFill>
                <a:latin typeface="Arial"/>
              </a:rPr>
              <a:t>After approximately five minutes, bring the Workshop to a close and thank everyone for their participation and commitment to our students.</a:t>
            </a:r>
            <a:endParaRPr lang="en-US" sz="2400" dirty="0">
              <a:solidFill>
                <a:srgbClr val="000000"/>
              </a:solidFill>
              <a:latin typeface="Arial"/>
            </a:endParaRPr>
          </a:p>
        </p:txBody>
      </p:sp>
    </p:spTree>
    <p:extLst>
      <p:ext uri="{BB962C8B-B14F-4D97-AF65-F5344CB8AC3E}">
        <p14:creationId xmlns:p14="http://schemas.microsoft.com/office/powerpoint/2010/main" val="195801636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1066800"/>
            <a:ext cx="7543800" cy="4191000"/>
          </a:xfrm>
          <a:ln>
            <a:solidFill>
              <a:schemeClr val="bg1"/>
            </a:solidFill>
          </a:ln>
        </p:spPr>
        <p:txBody>
          <a:bodyPr>
            <a:normAutofit/>
          </a:bodyPr>
          <a:lstStyle/>
          <a:p>
            <a:pPr marL="0" indent="0" algn="ctr">
              <a:lnSpc>
                <a:spcPct val="90000"/>
              </a:lnSpc>
              <a:buClr>
                <a:schemeClr val="tx2">
                  <a:lumMod val="50000"/>
                </a:schemeClr>
              </a:buClr>
              <a:buNone/>
              <a:defRPr/>
            </a:pPr>
            <a:endParaRPr lang="en-US" sz="8000" i="1" dirty="0" smtClean="0">
              <a:solidFill>
                <a:schemeClr val="bg1"/>
              </a:solidFill>
              <a:latin typeface="Arial"/>
              <a:cs typeface="Arial"/>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2" name="TextBox 1"/>
          <p:cNvSpPr txBox="1"/>
          <p:nvPr/>
        </p:nvSpPr>
        <p:spPr bwMode="auto">
          <a:xfrm>
            <a:off x="1219200" y="1371600"/>
            <a:ext cx="7010400" cy="3139321"/>
          </a:xfrm>
          <a:prstGeom prst="rect">
            <a:avLst/>
          </a:prstGeom>
          <a:noFill/>
          <a:ln w="9525">
            <a:noFill/>
            <a:miter lim="800000"/>
            <a:headEnd/>
            <a:tailEnd/>
          </a:ln>
        </p:spPr>
        <p:txBody>
          <a:bodyPr wrap="square" rtlCol="0">
            <a:spAutoFit/>
          </a:bodyPr>
          <a:lstStyle/>
          <a:p>
            <a:pPr algn="ctr">
              <a:spcBef>
                <a:spcPct val="20000"/>
              </a:spcBef>
            </a:pPr>
            <a:r>
              <a:rPr lang="en-US" sz="6600" b="1" kern="0" dirty="0" smtClean="0">
                <a:solidFill>
                  <a:srgbClr val="FFFFFF"/>
                </a:solidFill>
                <a:latin typeface="Arial"/>
                <a:cs typeface="Arial"/>
              </a:rPr>
              <a:t>Final Words of Advice for Your Journey</a:t>
            </a:r>
          </a:p>
        </p:txBody>
      </p:sp>
    </p:spTree>
    <p:extLst>
      <p:ext uri="{BB962C8B-B14F-4D97-AF65-F5344CB8AC3E}">
        <p14:creationId xmlns:p14="http://schemas.microsoft.com/office/powerpoint/2010/main" val="41147761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800100"/>
          </a:xfrm>
          <a:prstGeom prst="rect">
            <a:avLst/>
          </a:prstGeom>
          <a:solidFill>
            <a:srgbClr val="800000"/>
          </a:solidFill>
          <a:ln w="38100" cmpd="sng">
            <a:solidFill>
              <a:srgbClr val="000000"/>
            </a:solidFill>
            <a:miter lim="800000"/>
            <a:headEnd/>
            <a:tailEnd/>
          </a:ln>
          <a:extLst/>
        </p:spPr>
        <p:txBody>
          <a:bodyPr lIns="90488" tIns="44450" rIns="90488" bIns="44450" anchor="ctr" anchorCtr="1"/>
          <a:lstStyle/>
          <a:p>
            <a:pPr marL="1028700" indent="-1028700" algn="ctr" fontAlgn="base">
              <a:spcBef>
                <a:spcPct val="0"/>
              </a:spcBef>
              <a:spcAft>
                <a:spcPct val="0"/>
              </a:spcAft>
            </a:pPr>
            <a:r>
              <a:rPr lang="en-US" sz="4400" b="1" dirty="0" smtClean="0">
                <a:solidFill>
                  <a:srgbClr val="FFFFFF"/>
                </a:solidFill>
                <a:latin typeface="Calibri" pitchFamily="34" charset="0"/>
                <a:cs typeface="Arial" pitchFamily="34" charset="0"/>
              </a:rPr>
              <a:t>Ten Important lessons to remember:</a:t>
            </a:r>
            <a:endParaRPr lang="en-US" sz="4400" b="1" dirty="0">
              <a:solidFill>
                <a:srgbClr val="FFFFFF"/>
              </a:solidFill>
              <a:latin typeface="Calibri" pitchFamily="34" charset="0"/>
              <a:cs typeface="Arial" pitchFamily="34" charset="0"/>
            </a:endParaRPr>
          </a:p>
        </p:txBody>
      </p:sp>
      <p:sp>
        <p:nvSpPr>
          <p:cNvPr id="5" name="Content Placeholder 2"/>
          <p:cNvSpPr>
            <a:spLocks noGrp="1"/>
          </p:cNvSpPr>
          <p:nvPr>
            <p:ph idx="1"/>
          </p:nvPr>
        </p:nvSpPr>
        <p:spPr>
          <a:xfrm>
            <a:off x="304800" y="990600"/>
            <a:ext cx="8434679" cy="5638800"/>
          </a:xfrm>
          <a:solidFill>
            <a:schemeClr val="bg1"/>
          </a:solidFill>
          <a:ln w="28575" cmpd="sng">
            <a:solidFill>
              <a:srgbClr val="800000"/>
            </a:solidFill>
          </a:ln>
        </p:spPr>
        <p:txBody>
          <a:bodyPr>
            <a:normAutofit fontScale="92500" lnSpcReduction="20000"/>
          </a:bodyPr>
          <a:lstStyle/>
          <a:p>
            <a:r>
              <a:rPr lang="en-US" sz="3500" dirty="0" smtClean="0">
                <a:solidFill>
                  <a:srgbClr val="020202"/>
                </a:solidFill>
                <a:latin typeface="+mj-lt"/>
              </a:rPr>
              <a:t>FOCUS: Determine what YOUR students  	need and be relentless – LITERACY!!!</a:t>
            </a:r>
          </a:p>
          <a:p>
            <a:r>
              <a:rPr lang="en-US" sz="3500" dirty="0" smtClean="0">
                <a:solidFill>
                  <a:srgbClr val="020202"/>
                </a:solidFill>
                <a:latin typeface="+mj-lt"/>
              </a:rPr>
              <a:t>INSTRUCTION – It’s about the adults!!!  If   	you want to improve your school, focus      	on adult learning!</a:t>
            </a:r>
          </a:p>
          <a:p>
            <a:r>
              <a:rPr lang="en-US" sz="3500" dirty="0" smtClean="0">
                <a:solidFill>
                  <a:srgbClr val="020202"/>
                </a:solidFill>
                <a:latin typeface="+mj-lt"/>
              </a:rPr>
              <a:t>CONSISTENCY:  We ALL do it “this” way –  	the power is in the school wide     	commitment (deliberate practice works!)</a:t>
            </a:r>
          </a:p>
          <a:p>
            <a:r>
              <a:rPr lang="en-US" sz="3500" dirty="0" smtClean="0">
                <a:solidFill>
                  <a:srgbClr val="020202"/>
                </a:solidFill>
                <a:latin typeface="+mj-lt"/>
              </a:rPr>
              <a:t>MONITOR: Compare and analyze student 	work across the school – raise the rigor!</a:t>
            </a:r>
          </a:p>
          <a:p>
            <a:r>
              <a:rPr lang="en-US" sz="3500" dirty="0" smtClean="0">
                <a:solidFill>
                  <a:srgbClr val="020202"/>
                </a:solidFill>
                <a:latin typeface="+mj-lt"/>
              </a:rPr>
              <a:t>RESISTANCE:  You will always face 	naysayers and resisters.  The key is        	how	you deal with them.</a:t>
            </a:r>
          </a:p>
        </p:txBody>
      </p:sp>
    </p:spTree>
    <p:extLst>
      <p:ext uri="{BB962C8B-B14F-4D97-AF65-F5344CB8AC3E}">
        <p14:creationId xmlns:p14="http://schemas.microsoft.com/office/powerpoint/2010/main" val="26557039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02435" name="Rectangle 2"/>
          <p:cNvSpPr>
            <a:spLocks noChangeArrowheads="1"/>
          </p:cNvSpPr>
          <p:nvPr/>
        </p:nvSpPr>
        <p:spPr bwMode="auto">
          <a:xfrm>
            <a:off x="0" y="0"/>
            <a:ext cx="9144000" cy="6858000"/>
          </a:xfrm>
          <a:prstGeom prst="rect">
            <a:avLst/>
          </a:prstGeom>
          <a:solidFill>
            <a:srgbClr val="9E28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nchorCtr="1"/>
          <a:lstStyle/>
          <a:p>
            <a:pPr marL="1028700" indent="-1028700" algn="ctr" fontAlgn="base">
              <a:spcBef>
                <a:spcPct val="0"/>
              </a:spcBef>
              <a:spcAft>
                <a:spcPct val="0"/>
              </a:spcAft>
              <a:defRPr/>
            </a:pPr>
            <a:endParaRPr lang="en-US" sz="5400" b="1" dirty="0">
              <a:solidFill>
                <a:srgbClr val="FFFFFF"/>
              </a:solidFill>
              <a:latin typeface="Calibri" pitchFamily="34" charset="0"/>
              <a:cs typeface="Arial" pitchFamily="34" charset="0"/>
            </a:endParaRPr>
          </a:p>
        </p:txBody>
      </p:sp>
      <p:pic>
        <p:nvPicPr>
          <p:cNvPr id="4" name="Picture 3"/>
          <p:cNvPicPr>
            <a:picLocks noChangeAspect="1"/>
          </p:cNvPicPr>
          <p:nvPr/>
        </p:nvPicPr>
        <p:blipFill>
          <a:blip r:embed="rId2"/>
          <a:stretch>
            <a:fillRect/>
          </a:stretch>
        </p:blipFill>
        <p:spPr>
          <a:xfrm>
            <a:off x="325768" y="609600"/>
            <a:ext cx="8492464" cy="6120914"/>
          </a:xfrm>
          <a:prstGeom prst="rect">
            <a:avLst/>
          </a:prstGeom>
        </p:spPr>
      </p:pic>
      <p:sp>
        <p:nvSpPr>
          <p:cNvPr id="25" name="TextBox 24"/>
          <p:cNvSpPr txBox="1"/>
          <p:nvPr/>
        </p:nvSpPr>
        <p:spPr>
          <a:xfrm>
            <a:off x="1938202" y="55602"/>
            <a:ext cx="5267596" cy="553998"/>
          </a:xfrm>
          <a:prstGeom prst="rect">
            <a:avLst/>
          </a:prstGeom>
          <a:solidFill>
            <a:schemeClr val="tx1"/>
          </a:solidFill>
        </p:spPr>
        <p:txBody>
          <a:bodyPr wrap="none" rtlCol="0">
            <a:spAutoFit/>
          </a:bodyPr>
          <a:lstStyle/>
          <a:p>
            <a:r>
              <a:rPr lang="en-US" sz="3000" b="1" dirty="0" smtClean="0">
                <a:solidFill>
                  <a:srgbClr val="FFFFFF"/>
                </a:solidFill>
                <a:latin typeface="Calibri"/>
              </a:rPr>
              <a:t>Brockton High Literacy Initiative</a:t>
            </a:r>
            <a:endParaRPr lang="en-US" sz="3000" b="1" dirty="0">
              <a:solidFill>
                <a:srgbClr val="FFFFFF"/>
              </a:solidFill>
              <a:latin typeface="Calibri"/>
            </a:endParaRPr>
          </a:p>
        </p:txBody>
      </p:sp>
    </p:spTree>
    <p:extLst>
      <p:ext uri="{BB962C8B-B14F-4D97-AF65-F5344CB8AC3E}">
        <p14:creationId xmlns:p14="http://schemas.microsoft.com/office/powerpoint/2010/main" val="2047598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28600" y="228600"/>
            <a:ext cx="8763000" cy="6400800"/>
          </a:xfrm>
          <a:solidFill>
            <a:schemeClr val="bg1"/>
          </a:solidFill>
          <a:ln w="28575" cmpd="sng">
            <a:solidFill>
              <a:srgbClr val="800000"/>
            </a:solidFill>
          </a:ln>
        </p:spPr>
        <p:txBody>
          <a:bodyPr>
            <a:normAutofit fontScale="85000" lnSpcReduction="20000"/>
          </a:bodyPr>
          <a:lstStyle/>
          <a:p>
            <a:r>
              <a:rPr lang="en-US" sz="3500" dirty="0" smtClean="0">
                <a:solidFill>
                  <a:srgbClr val="020202"/>
                </a:solidFill>
                <a:latin typeface="+mj-lt"/>
              </a:rPr>
              <a:t>CELEBRATE YOUR SUCCESS: Everybody 	feels better when they are valued.  And 	remember, what we celebrate tells the 	students, faculty, and community what we 	value.</a:t>
            </a:r>
          </a:p>
          <a:p>
            <a:r>
              <a:rPr lang="en-US" sz="3500" dirty="0" smtClean="0">
                <a:solidFill>
                  <a:srgbClr val="020202"/>
                </a:solidFill>
                <a:latin typeface="+mj-lt"/>
              </a:rPr>
              <a:t>LEADERSHIP MATTERS:  Not just positional 	leadership.  Our transformation was       	teacher leadership.</a:t>
            </a:r>
            <a:endParaRPr lang="en-US" sz="3500" dirty="0">
              <a:solidFill>
                <a:srgbClr val="020202"/>
              </a:solidFill>
              <a:latin typeface="+mj-lt"/>
            </a:endParaRPr>
          </a:p>
          <a:p>
            <a:r>
              <a:rPr lang="en-US" sz="3500" dirty="0" smtClean="0">
                <a:solidFill>
                  <a:srgbClr val="020202"/>
                </a:solidFill>
                <a:latin typeface="+mj-lt"/>
              </a:rPr>
              <a:t>REPLICATE: Don’t reinvent the wheel – 	 	replicate the process</a:t>
            </a:r>
          </a:p>
          <a:p>
            <a:r>
              <a:rPr lang="en-US" sz="3500" dirty="0" smtClean="0">
                <a:solidFill>
                  <a:srgbClr val="020202"/>
                </a:solidFill>
                <a:latin typeface="+mj-lt"/>
              </a:rPr>
              <a:t>NO EXCUSES – Figure out what you can control 	and what you can’t control, and go after what 	you CAN control.</a:t>
            </a:r>
          </a:p>
          <a:p>
            <a:r>
              <a:rPr lang="en-US" sz="3500" dirty="0" smtClean="0">
                <a:solidFill>
                  <a:srgbClr val="020202"/>
                </a:solidFill>
                <a:latin typeface="+mj-lt"/>
              </a:rPr>
              <a:t>HUMOR HUMOR HUMOR!!!  Laugh every 	day – we are in a funny business… you 	just can’t make this stuff up!</a:t>
            </a:r>
          </a:p>
        </p:txBody>
      </p:sp>
    </p:spTree>
    <p:extLst>
      <p:ext uri="{BB962C8B-B14F-4D97-AF65-F5344CB8AC3E}">
        <p14:creationId xmlns:p14="http://schemas.microsoft.com/office/powerpoint/2010/main" val="312159698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609600"/>
            <a:ext cx="7543800" cy="5181600"/>
          </a:xfrm>
          <a:ln>
            <a:solidFill>
              <a:schemeClr val="bg1"/>
            </a:solidFill>
          </a:ln>
        </p:spPr>
        <p:txBody>
          <a:bodyPr>
            <a:normAutofit/>
          </a:bodyPr>
          <a:lstStyle/>
          <a:p>
            <a:pPr marL="0" indent="0" algn="ctr">
              <a:lnSpc>
                <a:spcPct val="90000"/>
              </a:lnSpc>
              <a:buClr>
                <a:schemeClr val="tx2">
                  <a:lumMod val="50000"/>
                </a:schemeClr>
              </a:buClr>
              <a:buNone/>
              <a:defRPr/>
            </a:pPr>
            <a:endParaRPr lang="en-US" sz="6600" b="1" dirty="0" smtClean="0">
              <a:solidFill>
                <a:srgbClr val="FFFFFF"/>
              </a:solidFill>
              <a:latin typeface="Calibri" pitchFamily="34" charset="0"/>
              <a:ea typeface="MingLiU-ExtB" pitchFamily="18" charset="-120"/>
              <a:cs typeface="Calibri" pitchFamily="34" charset="0"/>
            </a:endParaRPr>
          </a:p>
          <a:p>
            <a:pPr marL="0" indent="0" algn="ctr">
              <a:lnSpc>
                <a:spcPct val="90000"/>
              </a:lnSpc>
              <a:buClr>
                <a:schemeClr val="tx2">
                  <a:lumMod val="50000"/>
                </a:schemeClr>
              </a:buClr>
              <a:buNone/>
              <a:defRPr/>
            </a:pPr>
            <a:r>
              <a:rPr lang="en-US" sz="6600" b="1" dirty="0" smtClean="0">
                <a:solidFill>
                  <a:srgbClr val="FFFFFF"/>
                </a:solidFill>
                <a:latin typeface="Calibri" pitchFamily="34" charset="0"/>
                <a:ea typeface="MingLiU-ExtB" pitchFamily="18" charset="-120"/>
                <a:cs typeface="Calibri" pitchFamily="34" charset="0"/>
              </a:rPr>
              <a:t>THANK YOU    THANK YOU     THANK YOU!!!</a:t>
            </a:r>
            <a:endParaRPr lang="en-US" sz="3200" i="1" dirty="0" smtClean="0">
              <a:solidFill>
                <a:schemeClr val="bg1"/>
              </a:solidFill>
              <a:latin typeface="Arial"/>
              <a:cs typeface="Arial"/>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3227732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4" name="TextBox 3"/>
          <p:cNvSpPr txBox="1"/>
          <p:nvPr/>
        </p:nvSpPr>
        <p:spPr bwMode="auto">
          <a:xfrm>
            <a:off x="1224" y="152400"/>
            <a:ext cx="9142775" cy="1107996"/>
          </a:xfrm>
          <a:prstGeom prst="rect">
            <a:avLst/>
          </a:prstGeom>
          <a:solidFill>
            <a:srgbClr val="800000"/>
          </a:solidFill>
          <a:ln w="76200" cmpd="sng">
            <a:solidFill>
              <a:schemeClr val="tx1"/>
            </a:solidFill>
            <a:miter lim="800000"/>
            <a:headEnd/>
            <a:tailEnd/>
          </a:ln>
        </p:spPr>
        <p:txBody>
          <a:bodyPr wrap="square" rtlCol="0">
            <a:spAutoFit/>
          </a:bodyPr>
          <a:lstStyle/>
          <a:p>
            <a:pPr algn="ctr">
              <a:spcBef>
                <a:spcPct val="20000"/>
              </a:spcBef>
            </a:pPr>
            <a:r>
              <a:rPr lang="en-US" sz="6600" b="1" kern="0" dirty="0" smtClean="0">
                <a:solidFill>
                  <a:schemeClr val="bg1"/>
                </a:solidFill>
                <a:latin typeface="Arial"/>
                <a:cs typeface="Arial"/>
              </a:rPr>
              <a:t>OPTIONAL</a:t>
            </a:r>
          </a:p>
        </p:txBody>
      </p:sp>
      <p:sp>
        <p:nvSpPr>
          <p:cNvPr id="6" name="TextBox 5"/>
          <p:cNvSpPr txBox="1"/>
          <p:nvPr/>
        </p:nvSpPr>
        <p:spPr bwMode="auto">
          <a:xfrm>
            <a:off x="304800" y="1600200"/>
            <a:ext cx="8560617" cy="4515082"/>
          </a:xfrm>
          <a:prstGeom prst="rect">
            <a:avLst/>
          </a:prstGeom>
          <a:noFill/>
          <a:ln w="9525">
            <a:noFill/>
            <a:miter lim="800000"/>
            <a:headEnd/>
            <a:tailEnd/>
          </a:ln>
        </p:spPr>
        <p:txBody>
          <a:bodyPr wrap="square" rtlCol="0">
            <a:spAutoFit/>
          </a:bodyPr>
          <a:lstStyle/>
          <a:p>
            <a:pPr algn="ctr">
              <a:spcBef>
                <a:spcPct val="20000"/>
              </a:spcBef>
            </a:pPr>
            <a:r>
              <a:rPr lang="en-US" sz="3900" kern="0" dirty="0" smtClean="0">
                <a:solidFill>
                  <a:srgbClr val="000000"/>
                </a:solidFill>
                <a:latin typeface="Arial"/>
                <a:cs typeface="Arial"/>
              </a:rPr>
              <a:t>We will remain available for an additional optional thirty minutes for anyone that would like to ask additional questions or discuss any issues further.</a:t>
            </a:r>
          </a:p>
          <a:p>
            <a:pPr algn="ctr">
              <a:spcBef>
                <a:spcPct val="20000"/>
              </a:spcBef>
            </a:pPr>
            <a:r>
              <a:rPr lang="en-US" sz="4200" b="1" kern="0" dirty="0" smtClean="0">
                <a:solidFill>
                  <a:srgbClr val="800000"/>
                </a:solidFill>
                <a:latin typeface="Arial"/>
                <a:cs typeface="Arial"/>
              </a:rPr>
              <a:t>To everyone else I say THANK YOU for participating!!!</a:t>
            </a:r>
          </a:p>
        </p:txBody>
      </p:sp>
    </p:spTree>
    <p:extLst>
      <p:ext uri="{BB962C8B-B14F-4D97-AF65-F5344CB8AC3E}">
        <p14:creationId xmlns:p14="http://schemas.microsoft.com/office/powerpoint/2010/main" val="27897435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55050" cy="5791200"/>
          </a:xfrm>
          <a:noFill/>
          <a:ln w="57150" cmpd="sng">
            <a:solidFill>
              <a:srgbClr val="000000"/>
            </a:solidFill>
          </a:ln>
        </p:spPr>
        <p:txBody>
          <a:bodyPr>
            <a:noAutofit/>
          </a:bodyPr>
          <a:lstStyle/>
          <a:p>
            <a:pPr algn="ct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4" name="TextBox 3"/>
          <p:cNvSpPr txBox="1"/>
          <p:nvPr/>
        </p:nvSpPr>
        <p:spPr bwMode="auto">
          <a:xfrm>
            <a:off x="685800" y="1447800"/>
            <a:ext cx="7772400" cy="2843856"/>
          </a:xfrm>
          <a:prstGeom prst="rect">
            <a:avLst/>
          </a:prstGeom>
          <a:noFill/>
          <a:ln w="9525">
            <a:noFill/>
            <a:miter lim="800000"/>
            <a:headEnd/>
            <a:tailEnd/>
          </a:ln>
        </p:spPr>
        <p:txBody>
          <a:bodyPr wrap="square" rtlCol="0">
            <a:spAutoFit/>
          </a:bodyPr>
          <a:lstStyle/>
          <a:p>
            <a:pPr>
              <a:spcBef>
                <a:spcPct val="20000"/>
              </a:spcBef>
            </a:pPr>
            <a:r>
              <a:rPr lang="en-US" sz="6000" b="1" kern="0" dirty="0" smtClean="0">
                <a:solidFill>
                  <a:srgbClr val="800000"/>
                </a:solidFill>
                <a:latin typeface="Arial"/>
                <a:cs typeface="Arial"/>
              </a:rPr>
              <a:t>   Literacy for ALL: </a:t>
            </a:r>
            <a:r>
              <a:rPr lang="en-US" sz="5400" b="1" kern="0" dirty="0" smtClean="0">
                <a:solidFill>
                  <a:srgbClr val="800000"/>
                </a:solidFill>
                <a:latin typeface="Arial"/>
                <a:cs typeface="Arial"/>
              </a:rPr>
              <a:t> </a:t>
            </a:r>
          </a:p>
          <a:p>
            <a:pPr algn="ctr">
              <a:spcBef>
                <a:spcPct val="20000"/>
              </a:spcBef>
            </a:pPr>
            <a:r>
              <a:rPr lang="en-US" sz="5400" kern="0" dirty="0" smtClean="0">
                <a:solidFill>
                  <a:srgbClr val="000000"/>
                </a:solidFill>
                <a:latin typeface="Arial"/>
                <a:cs typeface="Arial"/>
              </a:rPr>
              <a:t>Once we clearly defined LITERACY, then what??</a:t>
            </a:r>
          </a:p>
        </p:txBody>
      </p:sp>
    </p:spTree>
    <p:extLst>
      <p:ext uri="{BB962C8B-B14F-4D97-AF65-F5344CB8AC3E}">
        <p14:creationId xmlns:p14="http://schemas.microsoft.com/office/powerpoint/2010/main" val="2823604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55050" cy="838200"/>
          </a:xfrm>
          <a:solidFill>
            <a:srgbClr val="741813"/>
          </a:solidFill>
          <a:ln>
            <a:solidFill>
              <a:srgbClr val="000000"/>
            </a:solidFill>
          </a:ln>
        </p:spPr>
        <p:txBody>
          <a:bodyPr>
            <a:noAutofit/>
          </a:bodyPr>
          <a:lstStyle/>
          <a:p>
            <a:pPr algn="ctr"/>
            <a:r>
              <a:rPr lang="en-US" dirty="0" smtClean="0">
                <a:solidFill>
                  <a:schemeClr val="bg1"/>
                </a:solidFill>
                <a:latin typeface="Calibri" panose="020F0502020204030204" pitchFamily="34" charset="0"/>
                <a:ea typeface="Calibri" panose="020F0502020204030204" pitchFamily="34" charset="0"/>
                <a:cs typeface="Calibri" panose="020F0502020204030204" pitchFamily="34" charset="0"/>
              </a:rPr>
              <a:t>Our FOUR transformation steps:</a:t>
            </a: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Rectangle 2"/>
          <p:cNvSpPr txBox="1">
            <a:spLocks noChangeArrowheads="1"/>
          </p:cNvSpPr>
          <p:nvPr/>
        </p:nvSpPr>
        <p:spPr>
          <a:xfrm>
            <a:off x="228600" y="1295400"/>
            <a:ext cx="8763000" cy="4800600"/>
          </a:xfrm>
          <a:prstGeom prst="rect">
            <a:avLst/>
          </a:prstGeom>
          <a:noFill/>
        </p:spPr>
        <p:txBody>
          <a:bodyPr>
            <a:normAutofit/>
          </a:bodyPr>
          <a:lst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Clr>
                <a:srgbClr val="800000"/>
              </a:buClr>
              <a:buFont typeface="+mj-lt"/>
              <a:buAutoNum type="arabicPeriod"/>
              <a:defRPr/>
            </a:pPr>
            <a:r>
              <a:rPr lang="en-US" sz="4000" dirty="0" smtClean="0">
                <a:latin typeface="Arial"/>
                <a:cs typeface="Arial"/>
              </a:rPr>
              <a:t>Empower a team</a:t>
            </a:r>
          </a:p>
          <a:p>
            <a:pPr marL="742950" indent="-742950">
              <a:buClr>
                <a:srgbClr val="800000"/>
              </a:buClr>
              <a:buFont typeface="+mj-lt"/>
              <a:buAutoNum type="arabicPeriod"/>
              <a:defRPr/>
            </a:pPr>
            <a:r>
              <a:rPr lang="en-US" sz="4000" dirty="0" smtClean="0">
                <a:latin typeface="Arial"/>
                <a:cs typeface="Arial"/>
              </a:rPr>
              <a:t>Focus on LITERACY for ALL</a:t>
            </a:r>
          </a:p>
          <a:p>
            <a:pPr marL="742950" indent="-742950">
              <a:buClr>
                <a:srgbClr val="800000"/>
              </a:buClr>
              <a:buFont typeface="+mj-lt"/>
              <a:buAutoNum type="arabicPeriod"/>
              <a:defRPr/>
            </a:pPr>
            <a:r>
              <a:rPr lang="en-US" sz="5600" b="1" dirty="0" smtClean="0">
                <a:solidFill>
                  <a:srgbClr val="800000"/>
                </a:solidFill>
                <a:latin typeface="Arial"/>
                <a:cs typeface="Arial"/>
              </a:rPr>
              <a:t>Implement with a plan, and with fidelity</a:t>
            </a:r>
          </a:p>
          <a:p>
            <a:pPr marL="742950" indent="-742950">
              <a:buClr>
                <a:srgbClr val="800000"/>
              </a:buClr>
              <a:buFont typeface="+mj-lt"/>
              <a:buAutoNum type="arabicPeriod"/>
              <a:defRPr/>
            </a:pPr>
            <a:r>
              <a:rPr lang="en-US" sz="4000" dirty="0" smtClean="0">
                <a:latin typeface="Arial"/>
                <a:cs typeface="Arial"/>
              </a:rPr>
              <a:t>Monitor like crazy</a:t>
            </a:r>
          </a:p>
        </p:txBody>
      </p:sp>
    </p:spTree>
    <p:extLst>
      <p:ext uri="{BB962C8B-B14F-4D97-AF65-F5344CB8AC3E}">
        <p14:creationId xmlns:p14="http://schemas.microsoft.com/office/powerpoint/2010/main" val="3996709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80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76400" y="304800"/>
            <a:ext cx="5791200" cy="1371600"/>
          </a:xfrm>
          <a:solidFill>
            <a:srgbClr val="000000"/>
          </a:solidFill>
        </p:spPr>
        <p:txBody>
          <a:bodyPr/>
          <a:lstStyle/>
          <a:p>
            <a:pPr algn="ctr"/>
            <a:r>
              <a:rPr lang="en-US" sz="5400" b="1" dirty="0" smtClean="0">
                <a:solidFill>
                  <a:schemeClr val="bg1"/>
                </a:solidFill>
                <a:latin typeface="Calibri" panose="020F0502020204030204" pitchFamily="34" charset="0"/>
              </a:rPr>
              <a:t>It’s about instruction:</a:t>
            </a:r>
            <a:endParaRPr lang="en-US" sz="5400" b="1" dirty="0">
              <a:solidFill>
                <a:schemeClr val="bg1"/>
              </a:solidFill>
              <a:latin typeface="Calibri" panose="020F0502020204030204" pitchFamily="34" charset="0"/>
            </a:endParaRPr>
          </a:p>
        </p:txBody>
      </p:sp>
      <p:sp>
        <p:nvSpPr>
          <p:cNvPr id="338946" name="Rectangle 2"/>
          <p:cNvSpPr>
            <a:spLocks noGrp="1" noChangeArrowheads="1"/>
          </p:cNvSpPr>
          <p:nvPr>
            <p:ph idx="1"/>
          </p:nvPr>
        </p:nvSpPr>
        <p:spPr>
          <a:xfrm>
            <a:off x="304800" y="1676400"/>
            <a:ext cx="8382000" cy="4267200"/>
          </a:xfrm>
        </p:spPr>
        <p:txBody>
          <a:bodyPr>
            <a:noAutofit/>
          </a:bodyPr>
          <a:lstStyle/>
          <a:p>
            <a:pPr marL="0" indent="0" algn="ctr" eaLnBrk="1" hangingPunct="1">
              <a:buClr>
                <a:srgbClr val="FF0000"/>
              </a:buClr>
              <a:buNone/>
            </a:pPr>
            <a:r>
              <a:rPr lang="en-US" sz="5400" b="1" dirty="0" smtClean="0">
                <a:solidFill>
                  <a:srgbClr val="020202"/>
                </a:solidFill>
                <a:latin typeface="Calibri" panose="020F0502020204030204" pitchFamily="34" charset="0"/>
              </a:rPr>
              <a:t>We knew that the “HOW WE TEACH IT” matters…</a:t>
            </a:r>
          </a:p>
          <a:p>
            <a:pPr marL="0" indent="0" algn="ctr" eaLnBrk="1" hangingPunct="1">
              <a:buClr>
                <a:srgbClr val="FF0000"/>
              </a:buClr>
              <a:buNone/>
            </a:pPr>
            <a:r>
              <a:rPr lang="en-US" sz="5400" b="1" dirty="0" smtClean="0">
                <a:solidFill>
                  <a:srgbClr val="020202"/>
                </a:solidFill>
                <a:latin typeface="Calibri" panose="020F0502020204030204" pitchFamily="34" charset="0"/>
              </a:rPr>
              <a:t>How many of your teachers are like me?                        Me, teach reading???</a:t>
            </a:r>
          </a:p>
        </p:txBody>
      </p:sp>
      <p:pic>
        <p:nvPicPr>
          <p:cNvPr id="9" name="Picture 9" descr="C:\Documents and Settings\sharonrwolder\Desktop\ICLE logo standard 4c.gif"/>
          <p:cNvPicPr>
            <a:picLocks noChangeAspect="1" noChangeArrowheads="1"/>
          </p:cNvPicPr>
          <p:nvPr/>
        </p:nvPicPr>
        <p:blipFill>
          <a:blip r:embed="rId3" cstate="print"/>
          <a:srcRect/>
          <a:stretch>
            <a:fillRect/>
          </a:stretch>
        </p:blipFill>
        <p:spPr bwMode="auto">
          <a:xfrm>
            <a:off x="297543" y="6324600"/>
            <a:ext cx="2895600" cy="381000"/>
          </a:xfrm>
          <a:prstGeom prst="rect">
            <a:avLst/>
          </a:prstGeom>
          <a:solidFill>
            <a:schemeClr val="bg1"/>
          </a:solidFill>
          <a:ln w="38100">
            <a:solidFill>
              <a:schemeClr val="tx1"/>
            </a:solidFill>
            <a:miter lim="800000"/>
            <a:headEnd/>
            <a:tailEnd/>
          </a:ln>
        </p:spPr>
      </p:pic>
      <p:pic>
        <p:nvPicPr>
          <p:cNvPr id="10" name="Picture 6" descr="boxer with collar"/>
          <p:cNvPicPr>
            <a:picLocks noChangeAspect="1" noChangeArrowheads="1"/>
          </p:cNvPicPr>
          <p:nvPr/>
        </p:nvPicPr>
        <p:blipFill>
          <a:blip r:embed="rId4" cstate="print"/>
          <a:srcRect/>
          <a:stretch>
            <a:fillRect/>
          </a:stretch>
        </p:blipFill>
        <p:spPr bwMode="auto">
          <a:xfrm>
            <a:off x="457200" y="381000"/>
            <a:ext cx="1143000" cy="1072858"/>
          </a:xfrm>
          <a:prstGeom prst="rect">
            <a:avLst/>
          </a:prstGeom>
          <a:noFill/>
          <a:ln w="57150" algn="in">
            <a:solidFill>
              <a:srgbClr val="A80000"/>
            </a:solidFill>
            <a:miter lim="800000"/>
            <a:headEnd/>
            <a:tailEnd/>
          </a:ln>
        </p:spPr>
      </p:pic>
      <p:pic>
        <p:nvPicPr>
          <p:cNvPr id="12" name="Picture 11"/>
          <p:cNvPicPr>
            <a:picLocks noChangeAspect="1"/>
          </p:cNvPicPr>
          <p:nvPr/>
        </p:nvPicPr>
        <p:blipFill>
          <a:blip r:embed="rId5"/>
          <a:stretch>
            <a:fillRect/>
          </a:stretch>
        </p:blipFill>
        <p:spPr>
          <a:xfrm>
            <a:off x="7548568" y="381000"/>
            <a:ext cx="1178756" cy="1143000"/>
          </a:xfrm>
          <a:prstGeom prst="rect">
            <a:avLst/>
          </a:prstGeom>
          <a:ln w="57150" cmpd="sng">
            <a:solidFill>
              <a:srgbClr val="800000"/>
            </a:solidFill>
          </a:ln>
        </p:spPr>
      </p:pic>
    </p:spTree>
    <p:extLst>
      <p:ext uri="{BB962C8B-B14F-4D97-AF65-F5344CB8AC3E}">
        <p14:creationId xmlns:p14="http://schemas.microsoft.com/office/powerpoint/2010/main" val="3501628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886700" cy="723900"/>
          </a:xfrm>
        </p:spPr>
        <p:txBody>
          <a:bodyPr/>
          <a:lstStyle/>
          <a:p>
            <a:r>
              <a:rPr lang="en-US" sz="4400" b="1" dirty="0" smtClean="0"/>
              <a:t>Quality of Instruction</a:t>
            </a:r>
            <a:endParaRPr lang="en-US" sz="4400" b="1" dirty="0"/>
          </a:p>
        </p:txBody>
      </p:sp>
      <p:sp>
        <p:nvSpPr>
          <p:cNvPr id="500738" name="Rectangle 2"/>
          <p:cNvSpPr>
            <a:spLocks noGrp="1" noChangeArrowheads="1"/>
          </p:cNvSpPr>
          <p:nvPr>
            <p:ph idx="1"/>
          </p:nvPr>
        </p:nvSpPr>
        <p:spPr>
          <a:xfrm>
            <a:off x="381000" y="914400"/>
            <a:ext cx="8367713" cy="3505200"/>
          </a:xfrm>
        </p:spPr>
        <p:txBody>
          <a:bodyPr/>
          <a:lstStyle/>
          <a:p>
            <a:pPr marL="0" indent="0" algn="ctr" eaLnBrk="1" hangingPunct="1">
              <a:lnSpc>
                <a:spcPct val="90000"/>
              </a:lnSpc>
              <a:buFont typeface="Wingdings" pitchFamily="2" charset="2"/>
              <a:buNone/>
            </a:pPr>
            <a:r>
              <a:rPr lang="en-US" sz="4000" b="1" dirty="0" smtClean="0">
                <a:solidFill>
                  <a:srgbClr val="000000"/>
                </a:solidFill>
                <a:latin typeface="Arial"/>
                <a:cs typeface="Arial"/>
              </a:rPr>
              <a:t>“The main lesson was that student achievement rose     when leadership teams focused thoughtfully and relentlessly     on improving the quality of instruction.”</a:t>
            </a:r>
          </a:p>
          <a:p>
            <a:pPr marL="0" indent="0" algn="ctr" eaLnBrk="1" hangingPunct="1">
              <a:lnSpc>
                <a:spcPct val="90000"/>
              </a:lnSpc>
              <a:buFont typeface="Wingdings" pitchFamily="2" charset="2"/>
              <a:buNone/>
            </a:pPr>
            <a:r>
              <a:rPr lang="en-US" sz="3600" dirty="0" smtClean="0">
                <a:latin typeface="Arial"/>
                <a:cs typeface="Arial"/>
              </a:rPr>
              <a:t>			</a:t>
            </a:r>
            <a:endParaRPr lang="en-US" sz="2200" dirty="0" smtClean="0">
              <a:latin typeface="Arial"/>
              <a:cs typeface="Arial"/>
            </a:endParaRPr>
          </a:p>
        </p:txBody>
      </p:sp>
      <p:pic>
        <p:nvPicPr>
          <p:cNvPr id="500739" name="Picture 7" descr="HU Shield2"/>
          <p:cNvPicPr>
            <a:picLocks noChangeAspect="1" noChangeArrowheads="1"/>
          </p:cNvPicPr>
          <p:nvPr/>
        </p:nvPicPr>
        <p:blipFill>
          <a:blip r:embed="rId3" cstate="print"/>
          <a:srcRect/>
          <a:stretch>
            <a:fillRect/>
          </a:stretch>
        </p:blipFill>
        <p:spPr bwMode="auto">
          <a:xfrm>
            <a:off x="304800" y="4648200"/>
            <a:ext cx="1219200" cy="1354138"/>
          </a:xfrm>
          <a:prstGeom prst="rect">
            <a:avLst/>
          </a:prstGeom>
          <a:solidFill>
            <a:srgbClr val="FFFFCC"/>
          </a:solidFill>
          <a:ln w="9525">
            <a:noFill/>
            <a:miter lim="800000"/>
            <a:headEnd/>
            <a:tailEnd/>
          </a:ln>
        </p:spPr>
      </p:pic>
      <p:sp>
        <p:nvSpPr>
          <p:cNvPr id="500741" name="Title 5"/>
          <p:cNvSpPr>
            <a:spLocks/>
          </p:cNvSpPr>
          <p:nvPr/>
        </p:nvSpPr>
        <p:spPr bwMode="auto">
          <a:xfrm>
            <a:off x="1447800" y="4495800"/>
            <a:ext cx="7239000" cy="1371600"/>
          </a:xfrm>
          <a:prstGeom prst="rect">
            <a:avLst/>
          </a:prstGeom>
          <a:noFill/>
          <a:ln w="9525">
            <a:noFill/>
            <a:miter lim="800000"/>
            <a:headEnd/>
            <a:tailEnd/>
          </a:ln>
        </p:spPr>
        <p:txBody>
          <a:bodyPr anchor="ctr"/>
          <a:lstStyle/>
          <a:p>
            <a:pPr algn="ctr" fontAlgn="base">
              <a:spcBef>
                <a:spcPct val="20000"/>
              </a:spcBef>
              <a:spcAft>
                <a:spcPct val="0"/>
              </a:spcAft>
              <a:buClr>
                <a:srgbClr val="75914D"/>
              </a:buClr>
            </a:pPr>
            <a:r>
              <a:rPr lang="en-US" sz="2400" b="1" dirty="0">
                <a:solidFill>
                  <a:srgbClr val="000000"/>
                </a:solidFill>
                <a:latin typeface="Calibri" pitchFamily="34" charset="0"/>
                <a:cs typeface="Arial" pitchFamily="34" charset="0"/>
              </a:rPr>
              <a:t>The Achievement Gap Initiative </a:t>
            </a:r>
            <a:r>
              <a:rPr lang="en-US" sz="2400" dirty="0">
                <a:solidFill>
                  <a:srgbClr val="CC0000"/>
                </a:solidFill>
                <a:latin typeface="Calibri" pitchFamily="34" charset="0"/>
                <a:cs typeface="Arial" pitchFamily="34" charset="0"/>
              </a:rPr>
              <a:t>At Harvard University</a:t>
            </a:r>
            <a:r>
              <a:rPr lang="en-US" sz="2400" b="1" dirty="0">
                <a:solidFill>
                  <a:srgbClr val="CC0000"/>
                </a:solidFill>
                <a:latin typeface="Calibri" pitchFamily="34" charset="0"/>
                <a:cs typeface="Arial" pitchFamily="34" charset="0"/>
              </a:rPr>
              <a:t/>
            </a:r>
            <a:br>
              <a:rPr lang="en-US" sz="2400" b="1" dirty="0">
                <a:solidFill>
                  <a:srgbClr val="CC0000"/>
                </a:solidFill>
                <a:latin typeface="Calibri" pitchFamily="34" charset="0"/>
                <a:cs typeface="Arial" pitchFamily="34" charset="0"/>
              </a:rPr>
            </a:br>
            <a:r>
              <a:rPr lang="en-US" sz="2400" b="1" dirty="0">
                <a:solidFill>
                  <a:srgbClr val="CC0000"/>
                </a:solidFill>
                <a:latin typeface="Calibri" pitchFamily="34" charset="0"/>
                <a:cs typeface="Arial" pitchFamily="34" charset="0"/>
              </a:rPr>
              <a:t>	</a:t>
            </a:r>
            <a:r>
              <a:rPr lang="en-US" sz="2400" b="1" i="1" dirty="0">
                <a:solidFill>
                  <a:srgbClr val="7F7F7F"/>
                </a:solidFill>
                <a:latin typeface="Calibri" pitchFamily="34" charset="0"/>
                <a:cs typeface="Arial" pitchFamily="34" charset="0"/>
              </a:rPr>
              <a:t>Toward Excellence with Equity</a:t>
            </a:r>
            <a:br>
              <a:rPr lang="en-US" sz="2400" b="1" i="1" dirty="0">
                <a:solidFill>
                  <a:srgbClr val="7F7F7F"/>
                </a:solidFill>
                <a:latin typeface="Calibri" pitchFamily="34" charset="0"/>
                <a:cs typeface="Arial" pitchFamily="34" charset="0"/>
              </a:rPr>
            </a:br>
            <a:r>
              <a:rPr lang="en-US" sz="2000" dirty="0">
                <a:solidFill>
                  <a:srgbClr val="151515"/>
                </a:solidFill>
                <a:latin typeface="Calibri" pitchFamily="34" charset="0"/>
                <a:cs typeface="Arial" pitchFamily="34" charset="0"/>
              </a:rPr>
              <a:t>Conference Report </a:t>
            </a:r>
            <a:r>
              <a:rPr lang="en-US" sz="2000" b="1" dirty="0">
                <a:solidFill>
                  <a:srgbClr val="151515"/>
                </a:solidFill>
                <a:latin typeface="Calibri" pitchFamily="34" charset="0"/>
                <a:cs typeface="Arial" pitchFamily="34" charset="0"/>
              </a:rPr>
              <a:t>by Ronald F. Ferguson, </a:t>
            </a:r>
            <a:r>
              <a:rPr lang="en-US" sz="2000" dirty="0">
                <a:solidFill>
                  <a:srgbClr val="7F7F7F"/>
                </a:solidFill>
                <a:latin typeface="Calibri" pitchFamily="34" charset="0"/>
                <a:cs typeface="Arial" pitchFamily="34" charset="0"/>
              </a:rPr>
              <a:t>Faculty Director</a:t>
            </a:r>
            <a:endParaRPr lang="en-US" sz="2000" dirty="0">
              <a:solidFill>
                <a:srgbClr val="474747"/>
              </a:solidFill>
              <a:latin typeface="Calibri" pitchFamily="34" charset="0"/>
              <a:cs typeface="Arial" pitchFamily="34" charset="0"/>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125640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80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30077" y="304800"/>
            <a:ext cx="5872162" cy="1371600"/>
          </a:xfrm>
          <a:solidFill>
            <a:srgbClr val="000000"/>
          </a:solidFill>
        </p:spPr>
        <p:txBody>
          <a:bodyPr/>
          <a:lstStyle/>
          <a:p>
            <a:pPr algn="ctr"/>
            <a:r>
              <a:rPr lang="en-US" sz="5400" b="1" dirty="0" smtClean="0">
                <a:solidFill>
                  <a:schemeClr val="bg1"/>
                </a:solidFill>
                <a:latin typeface="Calibri" panose="020F0502020204030204" pitchFamily="34" charset="0"/>
              </a:rPr>
              <a:t>The key to our transformation:</a:t>
            </a:r>
            <a:endParaRPr lang="en-US" sz="5400" b="1" dirty="0">
              <a:solidFill>
                <a:schemeClr val="bg1"/>
              </a:solidFill>
              <a:latin typeface="Calibri" panose="020F0502020204030204" pitchFamily="34" charset="0"/>
            </a:endParaRPr>
          </a:p>
        </p:txBody>
      </p:sp>
      <p:sp>
        <p:nvSpPr>
          <p:cNvPr id="338946" name="Rectangle 2"/>
          <p:cNvSpPr>
            <a:spLocks noGrp="1" noChangeArrowheads="1"/>
          </p:cNvSpPr>
          <p:nvPr>
            <p:ph idx="1"/>
          </p:nvPr>
        </p:nvSpPr>
        <p:spPr>
          <a:xfrm>
            <a:off x="304800" y="1676400"/>
            <a:ext cx="8534400" cy="4267200"/>
          </a:xfrm>
        </p:spPr>
        <p:txBody>
          <a:bodyPr>
            <a:normAutofit/>
          </a:bodyPr>
          <a:lstStyle/>
          <a:p>
            <a:pPr marL="0" indent="0" eaLnBrk="1" hangingPunct="1">
              <a:buClr>
                <a:srgbClr val="FF0000"/>
              </a:buClr>
              <a:buNone/>
            </a:pPr>
            <a:r>
              <a:rPr lang="en-US" sz="4700" b="1" dirty="0" smtClean="0">
                <a:solidFill>
                  <a:srgbClr val="020202"/>
                </a:solidFill>
                <a:latin typeface="Calibri" panose="020F0502020204030204" pitchFamily="34" charset="0"/>
              </a:rPr>
              <a:t> </a:t>
            </a:r>
            <a:r>
              <a:rPr lang="en-US" sz="4800" b="1" dirty="0" smtClean="0">
                <a:solidFill>
                  <a:schemeClr val="accent2"/>
                </a:solidFill>
                <a:latin typeface="Calibri" panose="020F0502020204030204" pitchFamily="34" charset="0"/>
              </a:rPr>
              <a:t>ADULT LEARNING and SUPPORT</a:t>
            </a:r>
          </a:p>
        </p:txBody>
      </p:sp>
      <p:pic>
        <p:nvPicPr>
          <p:cNvPr id="9" name="Picture 9" descr="C:\Documents and Settings\sharonrwolder\Desktop\ICLE logo standard 4c.gif"/>
          <p:cNvPicPr>
            <a:picLocks noChangeAspect="1" noChangeArrowheads="1"/>
          </p:cNvPicPr>
          <p:nvPr/>
        </p:nvPicPr>
        <p:blipFill>
          <a:blip r:embed="rId3" cstate="print"/>
          <a:srcRect/>
          <a:stretch>
            <a:fillRect/>
          </a:stretch>
        </p:blipFill>
        <p:spPr bwMode="auto">
          <a:xfrm>
            <a:off x="297543" y="6324600"/>
            <a:ext cx="2895600" cy="381000"/>
          </a:xfrm>
          <a:prstGeom prst="rect">
            <a:avLst/>
          </a:prstGeom>
          <a:solidFill>
            <a:schemeClr val="bg1"/>
          </a:solidFill>
          <a:ln w="38100">
            <a:solidFill>
              <a:schemeClr val="tx1"/>
            </a:solidFill>
            <a:miter lim="800000"/>
            <a:headEnd/>
            <a:tailEnd/>
          </a:ln>
        </p:spPr>
      </p:pic>
      <p:pic>
        <p:nvPicPr>
          <p:cNvPr id="10" name="Picture 6" descr="boxer with collar"/>
          <p:cNvPicPr>
            <a:picLocks noChangeAspect="1" noChangeArrowheads="1"/>
          </p:cNvPicPr>
          <p:nvPr/>
        </p:nvPicPr>
        <p:blipFill>
          <a:blip r:embed="rId4" cstate="print"/>
          <a:srcRect/>
          <a:stretch>
            <a:fillRect/>
          </a:stretch>
        </p:blipFill>
        <p:spPr bwMode="auto">
          <a:xfrm>
            <a:off x="457200" y="457200"/>
            <a:ext cx="1138238" cy="1068388"/>
          </a:xfrm>
          <a:prstGeom prst="rect">
            <a:avLst/>
          </a:prstGeom>
          <a:noFill/>
          <a:ln w="57150" algn="in">
            <a:solidFill>
              <a:srgbClr val="A80000"/>
            </a:solidFill>
            <a:miter lim="800000"/>
            <a:headEnd/>
            <a:tailEnd/>
          </a:ln>
        </p:spPr>
      </p:pic>
      <p:sp>
        <p:nvSpPr>
          <p:cNvPr id="2" name="TextBox 1"/>
          <p:cNvSpPr txBox="1"/>
          <p:nvPr/>
        </p:nvSpPr>
        <p:spPr>
          <a:xfrm>
            <a:off x="304800" y="2590800"/>
            <a:ext cx="8382000" cy="3539430"/>
          </a:xfrm>
          <a:prstGeom prst="rect">
            <a:avLst/>
          </a:prstGeom>
          <a:noFill/>
        </p:spPr>
        <p:txBody>
          <a:bodyPr wrap="square" rtlCol="0">
            <a:spAutoFit/>
          </a:bodyPr>
          <a:lstStyle/>
          <a:p>
            <a:pPr marL="114300" algn="ctr"/>
            <a:r>
              <a:rPr lang="en-US" sz="5600" b="1" dirty="0" smtClean="0">
                <a:solidFill>
                  <a:srgbClr val="020202"/>
                </a:solidFill>
                <a:latin typeface="Arial"/>
              </a:rPr>
              <a:t>We modeled for the faculty the process that they would then teach to the students.</a:t>
            </a:r>
            <a:endParaRPr lang="en-US" sz="5600" b="1" dirty="0">
              <a:solidFill>
                <a:srgbClr val="020202"/>
              </a:solidFill>
              <a:latin typeface="Arial"/>
            </a:endParaRPr>
          </a:p>
        </p:txBody>
      </p:sp>
      <p:pic>
        <p:nvPicPr>
          <p:cNvPr id="13" name="Picture 12"/>
          <p:cNvPicPr>
            <a:picLocks noChangeAspect="1"/>
          </p:cNvPicPr>
          <p:nvPr/>
        </p:nvPicPr>
        <p:blipFill>
          <a:blip r:embed="rId5"/>
          <a:stretch>
            <a:fillRect/>
          </a:stretch>
        </p:blipFill>
        <p:spPr>
          <a:xfrm>
            <a:off x="7537564" y="381000"/>
            <a:ext cx="1189760" cy="1295400"/>
          </a:xfrm>
          <a:prstGeom prst="rect">
            <a:avLst/>
          </a:prstGeom>
          <a:ln w="57150" cmpd="sng">
            <a:solidFill>
              <a:srgbClr val="800000"/>
            </a:solidFill>
          </a:ln>
        </p:spPr>
      </p:pic>
    </p:spTree>
    <p:extLst>
      <p:ext uri="{BB962C8B-B14F-4D97-AF65-F5344CB8AC3E}">
        <p14:creationId xmlns:p14="http://schemas.microsoft.com/office/powerpoint/2010/main" val="8801124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83971" name="Rectangle 2"/>
          <p:cNvSpPr>
            <a:spLocks noGrp="1" noChangeArrowheads="1"/>
          </p:cNvSpPr>
          <p:nvPr>
            <p:ph idx="1"/>
          </p:nvPr>
        </p:nvSpPr>
        <p:spPr>
          <a:xfrm>
            <a:off x="457200" y="2286000"/>
            <a:ext cx="8382000" cy="4343400"/>
          </a:xfrm>
        </p:spPr>
        <p:txBody>
          <a:bodyPr/>
          <a:lstStyle/>
          <a:p>
            <a:pPr marL="590550" indent="-590550" eaLnBrk="1" hangingPunct="1">
              <a:lnSpc>
                <a:spcPct val="80000"/>
              </a:lnSpc>
              <a:buFont typeface="Wingdings" pitchFamily="2" charset="2"/>
              <a:buNone/>
            </a:pPr>
            <a:r>
              <a:rPr lang="en-US" sz="6200" dirty="0" smtClean="0"/>
              <a:t>		We started with  	writing!  WHY???</a:t>
            </a:r>
            <a:endParaRPr lang="en-US" sz="4800" dirty="0" smtClean="0"/>
          </a:p>
          <a:p>
            <a:pPr marL="590550" indent="-590550" eaLnBrk="1" hangingPunct="1">
              <a:lnSpc>
                <a:spcPct val="80000"/>
              </a:lnSpc>
              <a:buFont typeface="Wingdings" pitchFamily="2" charset="2"/>
              <a:buNone/>
            </a:pPr>
            <a:r>
              <a:rPr lang="en-US" sz="4800" dirty="0" smtClean="0"/>
              <a:t>	</a:t>
            </a:r>
            <a:r>
              <a:rPr lang="en-US" sz="6600" dirty="0" smtClean="0">
                <a:solidFill>
                  <a:srgbClr val="911E08"/>
                </a:solidFill>
                <a:effectLst>
                  <a:outerShdw blurRad="38100" dist="38100" dir="2700000" algn="tl">
                    <a:srgbClr val="000000">
                      <a:alpha val="43137"/>
                    </a:srgbClr>
                  </a:outerShdw>
                </a:effectLst>
              </a:rPr>
              <a:t>Writing is thinking</a:t>
            </a:r>
            <a:r>
              <a:rPr lang="en-US" sz="6600" dirty="0" smtClean="0">
                <a:solidFill>
                  <a:srgbClr val="911E08"/>
                </a:solidFill>
              </a:rPr>
              <a:t>                               </a:t>
            </a:r>
          </a:p>
        </p:txBody>
      </p:sp>
      <p:sp>
        <p:nvSpPr>
          <p:cNvPr id="11" name="Rectangle 3"/>
          <p:cNvSpPr>
            <a:spLocks noGrp="1" noChangeArrowheads="1"/>
          </p:cNvSpPr>
          <p:nvPr>
            <p:ph type="title"/>
          </p:nvPr>
        </p:nvSpPr>
        <p:spPr bwMode="auto">
          <a:xfrm>
            <a:off x="1981200" y="358429"/>
            <a:ext cx="5334000" cy="1198277"/>
          </a:xfrm>
          <a:prstGeom prst="rect">
            <a:avLst/>
          </a:prstGeom>
          <a:solidFill>
            <a:schemeClr val="accent2"/>
          </a:solidFill>
          <a:ln w="76200">
            <a:solidFill>
              <a:schemeClr val="tx1"/>
            </a:solidFill>
            <a:headEnd/>
            <a:tailEnd/>
          </a:ln>
        </p:spPr>
        <p:style>
          <a:lnRef idx="3">
            <a:schemeClr val="lt1"/>
          </a:lnRef>
          <a:fillRef idx="1002">
            <a:schemeClr val="lt2"/>
          </a:fillRef>
          <a:effectRef idx="1">
            <a:schemeClr val="accent5"/>
          </a:effectRef>
          <a:fontRef idx="minor">
            <a:schemeClr val="lt1"/>
          </a:fontRef>
        </p:style>
        <p:txBody>
          <a:bodyPr wrap="square">
            <a:spAutoFit/>
          </a:bodyPr>
          <a:lstStyle/>
          <a:p>
            <a:pPr algn="ctr" eaLnBrk="0" hangingPunct="0"/>
            <a:r>
              <a:rPr lang="en-US" b="1" dirty="0" smtClean="0">
                <a:solidFill>
                  <a:schemeClr val="bg1"/>
                </a:solidFill>
              </a:rPr>
              <a:t>FOCUS, FOCUS, FOCUS</a:t>
            </a:r>
            <a:endParaRPr lang="en-US" b="1" dirty="0">
              <a:solidFill>
                <a:schemeClr val="bg1"/>
              </a:solidFill>
            </a:endParaRPr>
          </a:p>
        </p:txBody>
      </p:sp>
      <p:pic>
        <p:nvPicPr>
          <p:cNvPr id="13" name="Picture 7" descr="boxer with collar"/>
          <p:cNvPicPr>
            <a:picLocks noChangeAspect="1" noChangeArrowheads="1"/>
          </p:cNvPicPr>
          <p:nvPr/>
        </p:nvPicPr>
        <p:blipFill>
          <a:blip r:embed="rId3" cstate="print"/>
          <a:srcRect/>
          <a:stretch>
            <a:fillRect/>
          </a:stretch>
        </p:blipFill>
        <p:spPr bwMode="auto">
          <a:xfrm>
            <a:off x="533400" y="457200"/>
            <a:ext cx="1219200" cy="1144494"/>
          </a:xfrm>
          <a:prstGeom prst="rect">
            <a:avLst/>
          </a:prstGeom>
          <a:noFill/>
          <a:ln w="57150" algn="in">
            <a:solidFill>
              <a:srgbClr val="A80000"/>
            </a:solidFill>
            <a:miter lim="800000"/>
            <a:headEnd/>
            <a:tailEnd/>
          </a:ln>
        </p:spPr>
      </p:pic>
      <p:pic>
        <p:nvPicPr>
          <p:cNvPr id="9" name="Picture 8" descr="C:\Documents and Settings\sharonrwolder\Desktop\ICLE logo standard 4c.gif"/>
          <p:cNvPicPr>
            <a:picLocks noChangeAspect="1" noChangeArrowheads="1"/>
          </p:cNvPicPr>
          <p:nvPr/>
        </p:nvPicPr>
        <p:blipFill>
          <a:blip r:embed="rId4" cstate="print"/>
          <a:srcRect/>
          <a:stretch>
            <a:fillRect/>
          </a:stretch>
        </p:blipFill>
        <p:spPr bwMode="auto">
          <a:xfrm>
            <a:off x="6019800" y="6248400"/>
            <a:ext cx="2895600" cy="381000"/>
          </a:xfrm>
          <a:prstGeom prst="rect">
            <a:avLst/>
          </a:prstGeom>
          <a:solidFill>
            <a:schemeClr val="bg1"/>
          </a:solidFill>
          <a:ln w="38100">
            <a:solidFill>
              <a:schemeClr val="tx1"/>
            </a:solidFill>
          </a:ln>
        </p:spPr>
      </p:pic>
      <p:pic>
        <p:nvPicPr>
          <p:cNvPr id="12" name="Picture 11"/>
          <p:cNvPicPr>
            <a:picLocks noChangeAspect="1"/>
          </p:cNvPicPr>
          <p:nvPr/>
        </p:nvPicPr>
        <p:blipFill>
          <a:blip r:embed="rId5"/>
          <a:stretch>
            <a:fillRect/>
          </a:stretch>
        </p:blipFill>
        <p:spPr>
          <a:xfrm>
            <a:off x="7543800" y="457200"/>
            <a:ext cx="1147148" cy="1137010"/>
          </a:xfrm>
          <a:prstGeom prst="rect">
            <a:avLst/>
          </a:prstGeom>
          <a:ln w="57150" cmpd="sng">
            <a:solidFill>
              <a:srgbClr val="800000"/>
            </a:solidFill>
          </a:ln>
        </p:spPr>
      </p:pic>
    </p:spTree>
    <p:extLst>
      <p:ext uri="{BB962C8B-B14F-4D97-AF65-F5344CB8AC3E}">
        <p14:creationId xmlns:p14="http://schemas.microsoft.com/office/powerpoint/2010/main" val="20874688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781"/>
            <a:ext cx="9144000" cy="762000"/>
          </a:xfrm>
          <a:prstGeom prst="rect">
            <a:avLst/>
          </a:prstGeom>
          <a:solidFill>
            <a:srgbClr val="800000"/>
          </a:solidFill>
          <a:ln w="76200" cmpd="sng">
            <a:solidFill>
              <a:srgbClr val="000000"/>
            </a:solidFill>
          </a:ln>
        </p:spPr>
        <p:txBody>
          <a:bodyPr wrap="square" rtlCol="0" anchor="ctr">
            <a:noAutofit/>
          </a:bodyPr>
          <a:lstStyle/>
          <a:p>
            <a:pPr algn="ctr">
              <a:defRPr/>
            </a:pPr>
            <a:r>
              <a:rPr lang="en-US" sz="5000" b="1" kern="0" dirty="0" smtClean="0">
                <a:solidFill>
                  <a:srgbClr val="FFFFFF"/>
                </a:solidFill>
                <a:latin typeface="Arial"/>
                <a:cs typeface="Arial"/>
              </a:rPr>
              <a:t>Session 4 Agenda</a:t>
            </a:r>
            <a:endParaRPr lang="en-US" sz="5000" b="1" kern="0" dirty="0">
              <a:solidFill>
                <a:srgbClr val="FFFFFF"/>
              </a:solidFill>
              <a:latin typeface="Arial"/>
              <a:cs typeface="Arial"/>
            </a:endParaRPr>
          </a:p>
        </p:txBody>
      </p:sp>
      <p:sp>
        <p:nvSpPr>
          <p:cNvPr id="8" name="Content Placeholder 7"/>
          <p:cNvSpPr>
            <a:spLocks noGrp="1"/>
          </p:cNvSpPr>
          <p:nvPr>
            <p:ph sz="half" idx="1"/>
          </p:nvPr>
        </p:nvSpPr>
        <p:spPr>
          <a:xfrm>
            <a:off x="152400" y="914400"/>
            <a:ext cx="1676400" cy="5410200"/>
          </a:xfrm>
          <a:solidFill>
            <a:srgbClr val="FFFFFF"/>
          </a:solidFill>
          <a:ln>
            <a:solidFill>
              <a:srgbClr val="800000"/>
            </a:solidFill>
          </a:ln>
        </p:spPr>
        <p:txBody>
          <a:bodyPr/>
          <a:lstStyle/>
          <a:p>
            <a:pPr marL="0" indent="0">
              <a:buNone/>
            </a:pPr>
            <a:endParaRPr lang="en-US" sz="2400" dirty="0">
              <a:solidFill>
                <a:srgbClr val="000000"/>
              </a:solidFill>
            </a:endParaRPr>
          </a:p>
        </p:txBody>
      </p:sp>
      <p:sp>
        <p:nvSpPr>
          <p:cNvPr id="9" name="Content Placeholder 8"/>
          <p:cNvSpPr>
            <a:spLocks noGrp="1"/>
          </p:cNvSpPr>
          <p:nvPr>
            <p:ph sz="half" idx="2"/>
          </p:nvPr>
        </p:nvSpPr>
        <p:spPr>
          <a:xfrm>
            <a:off x="1905000" y="990600"/>
            <a:ext cx="7010400" cy="5181600"/>
          </a:xfrm>
        </p:spPr>
        <p:txBody>
          <a:bodyPr>
            <a:normAutofit/>
          </a:bodyPr>
          <a:lstStyle/>
          <a:p>
            <a:pPr marL="0" indent="0">
              <a:buNone/>
            </a:pPr>
            <a:r>
              <a:rPr lang="en-US" sz="2900" dirty="0" smtClean="0">
                <a:solidFill>
                  <a:srgbClr val="000000"/>
                </a:solidFill>
              </a:rPr>
              <a:t>I.   Brief Recap to Sessions 1,2, and 3</a:t>
            </a:r>
            <a:endParaRPr lang="en-US" sz="2900" dirty="0">
              <a:solidFill>
                <a:srgbClr val="000000"/>
              </a:solidFill>
            </a:endParaRPr>
          </a:p>
          <a:p>
            <a:pPr marL="0" indent="0">
              <a:buNone/>
            </a:pPr>
            <a:r>
              <a:rPr lang="en-US" sz="2900" dirty="0" smtClean="0">
                <a:solidFill>
                  <a:srgbClr val="000000"/>
                </a:solidFill>
              </a:rPr>
              <a:t>II.  Getting Buy-in/Dealing with Resistance</a:t>
            </a:r>
            <a:endParaRPr lang="en-US" sz="2900" dirty="0">
              <a:solidFill>
                <a:srgbClr val="000000"/>
              </a:solidFill>
            </a:endParaRPr>
          </a:p>
          <a:p>
            <a:pPr marL="0" indent="0">
              <a:buNone/>
            </a:pPr>
            <a:r>
              <a:rPr lang="en-US" sz="2900" dirty="0">
                <a:solidFill>
                  <a:srgbClr val="000000"/>
                </a:solidFill>
              </a:rPr>
              <a:t>	A.  </a:t>
            </a:r>
            <a:r>
              <a:rPr lang="en-US" sz="2900" dirty="0" smtClean="0">
                <a:solidFill>
                  <a:srgbClr val="000000"/>
                </a:solidFill>
              </a:rPr>
              <a:t>Strategies for getting </a:t>
            </a:r>
            <a:r>
              <a:rPr lang="en-US" sz="2900" dirty="0">
                <a:solidFill>
                  <a:srgbClr val="000000"/>
                </a:solidFill>
              </a:rPr>
              <a:t>b</a:t>
            </a:r>
            <a:r>
              <a:rPr lang="en-US" sz="2900" dirty="0" smtClean="0">
                <a:solidFill>
                  <a:srgbClr val="000000"/>
                </a:solidFill>
              </a:rPr>
              <a:t>uy-in</a:t>
            </a:r>
          </a:p>
          <a:p>
            <a:pPr marL="0" indent="0">
              <a:buNone/>
            </a:pPr>
            <a:r>
              <a:rPr lang="en-US" sz="2900" dirty="0">
                <a:solidFill>
                  <a:srgbClr val="000000"/>
                </a:solidFill>
              </a:rPr>
              <a:t>	B.  </a:t>
            </a:r>
            <a:r>
              <a:rPr lang="en-US" sz="2900" dirty="0" smtClean="0">
                <a:solidFill>
                  <a:srgbClr val="000000"/>
                </a:solidFill>
              </a:rPr>
              <a:t>But what about those who did NOT 		 	buy-in and continued to resist</a:t>
            </a:r>
          </a:p>
          <a:p>
            <a:pPr marL="0" indent="0">
              <a:buNone/>
            </a:pPr>
            <a:r>
              <a:rPr lang="en-US" sz="2900" dirty="0">
                <a:solidFill>
                  <a:srgbClr val="000000"/>
                </a:solidFill>
              </a:rPr>
              <a:t>	</a:t>
            </a:r>
            <a:r>
              <a:rPr lang="en-US" sz="2900" dirty="0" smtClean="0">
                <a:solidFill>
                  <a:srgbClr val="000000"/>
                </a:solidFill>
              </a:rPr>
              <a:t>C</a:t>
            </a:r>
            <a:r>
              <a:rPr lang="en-US" sz="2900" dirty="0">
                <a:solidFill>
                  <a:srgbClr val="000000"/>
                </a:solidFill>
              </a:rPr>
              <a:t>.  </a:t>
            </a:r>
            <a:r>
              <a:rPr lang="en-US" sz="2900" dirty="0" smtClean="0">
                <a:solidFill>
                  <a:srgbClr val="000000"/>
                </a:solidFill>
              </a:rPr>
              <a:t>Who resisted and how we dealt with 			their resistance</a:t>
            </a:r>
          </a:p>
          <a:p>
            <a:pPr marL="0" indent="0">
              <a:buNone/>
            </a:pPr>
            <a:r>
              <a:rPr lang="en-US" sz="2900" dirty="0">
                <a:solidFill>
                  <a:srgbClr val="000000"/>
                </a:solidFill>
              </a:rPr>
              <a:t>	D.  </a:t>
            </a:r>
            <a:r>
              <a:rPr lang="en-US" sz="2900" dirty="0" smtClean="0">
                <a:solidFill>
                  <a:srgbClr val="000000"/>
                </a:solidFill>
              </a:rPr>
              <a:t>Questions</a:t>
            </a:r>
          </a:p>
          <a:p>
            <a:pPr marL="0" indent="0">
              <a:buNone/>
            </a:pPr>
            <a:r>
              <a:rPr lang="en-US" sz="2900" dirty="0" smtClean="0">
                <a:solidFill>
                  <a:srgbClr val="000000"/>
                </a:solidFill>
              </a:rPr>
              <a:t>III. More Examples of </a:t>
            </a:r>
            <a:r>
              <a:rPr lang="en-US" sz="2900" dirty="0">
                <a:solidFill>
                  <a:srgbClr val="000000"/>
                </a:solidFill>
              </a:rPr>
              <a:t>Literacy Workshops 	A.  Literacy Workshop (calendar):  			 </a:t>
            </a:r>
            <a:r>
              <a:rPr lang="en-US" sz="2900" dirty="0" smtClean="0">
                <a:solidFill>
                  <a:srgbClr val="000000"/>
                </a:solidFill>
              </a:rPr>
              <a:t>		 Reading and Analyzing Visuals</a:t>
            </a:r>
            <a:endParaRPr lang="en-US" sz="2900" dirty="0">
              <a:solidFill>
                <a:srgbClr val="000000"/>
              </a:solidFill>
            </a:endParaRPr>
          </a:p>
        </p:txBody>
      </p:sp>
      <p:sp>
        <p:nvSpPr>
          <p:cNvPr id="10" name="TextBox 9"/>
          <p:cNvSpPr txBox="1"/>
          <p:nvPr/>
        </p:nvSpPr>
        <p:spPr>
          <a:xfrm>
            <a:off x="228600" y="1905000"/>
            <a:ext cx="1485202" cy="461665"/>
          </a:xfrm>
          <a:prstGeom prst="rect">
            <a:avLst/>
          </a:prstGeom>
          <a:noFill/>
        </p:spPr>
        <p:txBody>
          <a:bodyPr wrap="none" rtlCol="0">
            <a:spAutoFit/>
          </a:bodyPr>
          <a:lstStyle/>
          <a:p>
            <a:r>
              <a:rPr lang="en-US" sz="2400" dirty="0" smtClean="0"/>
              <a:t>3:07-3:20</a:t>
            </a:r>
            <a:endParaRPr lang="en-US" sz="2400" dirty="0"/>
          </a:p>
        </p:txBody>
      </p:sp>
      <p:sp>
        <p:nvSpPr>
          <p:cNvPr id="11" name="TextBox 10"/>
          <p:cNvSpPr txBox="1"/>
          <p:nvPr/>
        </p:nvSpPr>
        <p:spPr>
          <a:xfrm>
            <a:off x="228600" y="914400"/>
            <a:ext cx="1485202" cy="461665"/>
          </a:xfrm>
          <a:prstGeom prst="rect">
            <a:avLst/>
          </a:prstGeom>
          <a:noFill/>
        </p:spPr>
        <p:txBody>
          <a:bodyPr wrap="none" rtlCol="0">
            <a:spAutoFit/>
          </a:bodyPr>
          <a:lstStyle/>
          <a:p>
            <a:r>
              <a:rPr lang="en-US" sz="2400" dirty="0" smtClean="0"/>
              <a:t>3:00-3:07</a:t>
            </a:r>
            <a:endParaRPr lang="en-US" sz="2400" dirty="0"/>
          </a:p>
        </p:txBody>
      </p:sp>
      <p:sp>
        <p:nvSpPr>
          <p:cNvPr id="13" name="TextBox 12"/>
          <p:cNvSpPr txBox="1"/>
          <p:nvPr/>
        </p:nvSpPr>
        <p:spPr>
          <a:xfrm>
            <a:off x="228600" y="4724400"/>
            <a:ext cx="1485202" cy="461665"/>
          </a:xfrm>
          <a:prstGeom prst="rect">
            <a:avLst/>
          </a:prstGeom>
          <a:noFill/>
        </p:spPr>
        <p:txBody>
          <a:bodyPr wrap="none" rtlCol="0">
            <a:spAutoFit/>
          </a:bodyPr>
          <a:lstStyle/>
          <a:p>
            <a:r>
              <a:rPr lang="en-US" sz="2400" dirty="0" smtClean="0"/>
              <a:t>3:20-3:55</a:t>
            </a:r>
            <a:endParaRPr lang="en-US" sz="2400" dirty="0"/>
          </a:p>
        </p:txBody>
      </p:sp>
    </p:spTree>
    <p:extLst>
      <p:ext uri="{BB962C8B-B14F-4D97-AF65-F5344CB8AC3E}">
        <p14:creationId xmlns:p14="http://schemas.microsoft.com/office/powerpoint/2010/main" val="10070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839200" cy="5029200"/>
          </a:xfrm>
          <a:solidFill>
            <a:srgbClr val="FFFFFF"/>
          </a:solidFill>
          <a:ln w="38100" cmpd="sng">
            <a:solidFill>
              <a:srgbClr val="800000"/>
            </a:solidFill>
          </a:ln>
          <a:scene3d>
            <a:camera prst="orthographicFront"/>
            <a:lightRig rig="threePt" dir="t"/>
          </a:scene3d>
          <a:sp3d>
            <a:bevelT/>
          </a:sp3d>
        </p:spPr>
        <p:txBody>
          <a:bodyPr>
            <a:normAutofit lnSpcReduction="10000"/>
          </a:bodyPr>
          <a:lstStyle/>
          <a:p>
            <a:pPr>
              <a:buFont typeface="Wingdings" charset="2"/>
              <a:buChar char="u"/>
            </a:pPr>
            <a:r>
              <a:rPr lang="en-US" sz="3600" dirty="0" smtClean="0">
                <a:solidFill>
                  <a:srgbClr val="000000"/>
                </a:solidFill>
              </a:rPr>
              <a:t>Restructuring Committee targets a skill</a:t>
            </a:r>
          </a:p>
          <a:p>
            <a:pPr>
              <a:buFont typeface="Wingdings" charset="2"/>
              <a:buChar char="u"/>
            </a:pPr>
            <a:r>
              <a:rPr lang="en-US" sz="3600" dirty="0" smtClean="0">
                <a:solidFill>
                  <a:srgbClr val="000000"/>
                </a:solidFill>
              </a:rPr>
              <a:t>Committee develops a step-by-step process 	for teaching that skill to students</a:t>
            </a:r>
          </a:p>
          <a:p>
            <a:pPr>
              <a:buFont typeface="Wingdings" charset="2"/>
              <a:buChar char="u"/>
            </a:pPr>
            <a:r>
              <a:rPr lang="en-US" sz="3600" dirty="0" smtClean="0">
                <a:solidFill>
                  <a:srgbClr val="000000"/>
                </a:solidFill>
              </a:rPr>
              <a:t>ALL teachers are trained in a Literacy 	Workshop modeling the process</a:t>
            </a:r>
          </a:p>
          <a:p>
            <a:pPr>
              <a:buFont typeface="Wingdings" charset="2"/>
              <a:buChar char="u"/>
            </a:pPr>
            <a:r>
              <a:rPr lang="en-US" sz="3600" dirty="0" smtClean="0">
                <a:solidFill>
                  <a:srgbClr val="000000"/>
                </a:solidFill>
              </a:rPr>
              <a:t>Teachers are given time AND support to 	develop their contextual lesson to teach 	the skill</a:t>
            </a:r>
          </a:p>
          <a:p>
            <a:pPr>
              <a:buFont typeface="Wingdings" charset="2"/>
              <a:buChar char="u"/>
            </a:pPr>
            <a:r>
              <a:rPr lang="en-US" sz="3600" dirty="0" smtClean="0">
                <a:solidFill>
                  <a:srgbClr val="000000"/>
                </a:solidFill>
              </a:rPr>
              <a:t>Implementation according to a schedule</a:t>
            </a:r>
          </a:p>
          <a:p>
            <a:pPr>
              <a:buFont typeface="Wingdings" charset="2"/>
              <a:buChar char="u"/>
            </a:pPr>
            <a:r>
              <a:rPr lang="en-US" sz="3600" dirty="0" smtClean="0">
                <a:solidFill>
                  <a:srgbClr val="000000"/>
                </a:solidFill>
              </a:rPr>
              <a:t>Monitoring of the implementation</a:t>
            </a:r>
            <a:endParaRPr lang="en-US" sz="3600" dirty="0">
              <a:solidFill>
                <a:srgbClr val="000000"/>
              </a:solidFill>
            </a:endParaRPr>
          </a:p>
        </p:txBody>
      </p:sp>
      <p:sp>
        <p:nvSpPr>
          <p:cNvPr id="6" name="TextBox 5"/>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5" name="Rectangle 2"/>
          <p:cNvSpPr>
            <a:spLocks noGrp="1" noChangeArrowheads="1"/>
          </p:cNvSpPr>
          <p:nvPr>
            <p:ph type="title"/>
          </p:nvPr>
        </p:nvSpPr>
        <p:spPr>
          <a:xfrm>
            <a:off x="0" y="0"/>
            <a:ext cx="9144000" cy="762000"/>
          </a:xfrm>
          <a:solidFill>
            <a:srgbClr val="800000"/>
          </a:solidFill>
          <a:ln>
            <a:solidFill>
              <a:schemeClr val="tx1"/>
            </a:solidFill>
            <a:miter lim="800000"/>
            <a:headEnd/>
            <a:tailEnd/>
          </a:ln>
        </p:spPr>
        <p:txBody>
          <a:bodyPr>
            <a:noAutofit/>
          </a:bodyPr>
          <a:lstStyle/>
          <a:p>
            <a:pPr eaLnBrk="1" hangingPunct="1"/>
            <a:r>
              <a:rPr lang="en-US" sz="3600" b="1" dirty="0" smtClean="0">
                <a:solidFill>
                  <a:schemeClr val="bg1"/>
                </a:solidFill>
              </a:rPr>
              <a:t/>
            </a:r>
            <a:br>
              <a:rPr lang="en-US" sz="3600" b="1" dirty="0" smtClean="0">
                <a:solidFill>
                  <a:schemeClr val="bg1"/>
                </a:solidFill>
              </a:rPr>
            </a:br>
            <a:r>
              <a:rPr lang="en-US" sz="3600" b="1" dirty="0" smtClean="0">
                <a:solidFill>
                  <a:schemeClr val="bg1"/>
                </a:solidFill>
              </a:rPr>
              <a:t/>
            </a:r>
            <a:br>
              <a:rPr lang="en-US" sz="3600" b="1" dirty="0" smtClean="0">
                <a:solidFill>
                  <a:schemeClr val="bg1"/>
                </a:solidFill>
              </a:rPr>
            </a:br>
            <a:endParaRPr lang="en-US" sz="7300" dirty="0" smtClean="0">
              <a:solidFill>
                <a:schemeClr val="bg1"/>
              </a:solidFill>
            </a:endParaRPr>
          </a:p>
        </p:txBody>
      </p:sp>
      <p:sp>
        <p:nvSpPr>
          <p:cNvPr id="4" name="TextBox 3"/>
          <p:cNvSpPr txBox="1"/>
          <p:nvPr/>
        </p:nvSpPr>
        <p:spPr bwMode="auto">
          <a:xfrm>
            <a:off x="474351" y="0"/>
            <a:ext cx="8634857" cy="861774"/>
          </a:xfrm>
          <a:prstGeom prst="rect">
            <a:avLst/>
          </a:prstGeom>
          <a:noFill/>
          <a:ln w="9525">
            <a:noFill/>
            <a:miter lim="800000"/>
            <a:headEnd/>
            <a:tailEnd/>
          </a:ln>
        </p:spPr>
        <p:txBody>
          <a:bodyPr wrap="square" rtlCol="0">
            <a:spAutoFit/>
          </a:bodyPr>
          <a:lstStyle/>
          <a:p>
            <a:pPr>
              <a:spcBef>
                <a:spcPct val="20000"/>
              </a:spcBef>
            </a:pPr>
            <a:r>
              <a:rPr lang="en-US" sz="5000" b="1" kern="0" dirty="0" smtClean="0">
                <a:solidFill>
                  <a:schemeClr val="bg1"/>
                </a:solidFill>
                <a:latin typeface="Arial"/>
                <a:cs typeface="Arial"/>
              </a:rPr>
              <a:t>Let’s Review Our Process:</a:t>
            </a:r>
            <a:r>
              <a:rPr lang="en-US" sz="5000" kern="0" dirty="0" smtClean="0">
                <a:solidFill>
                  <a:srgbClr val="000000"/>
                </a:solidFill>
                <a:latin typeface="Arial"/>
                <a:cs typeface="Arial"/>
              </a:rPr>
              <a:t>:</a:t>
            </a:r>
          </a:p>
        </p:txBody>
      </p:sp>
    </p:spTree>
    <p:extLst>
      <p:ext uri="{BB962C8B-B14F-4D97-AF65-F5344CB8AC3E}">
        <p14:creationId xmlns:p14="http://schemas.microsoft.com/office/powerpoint/2010/main" val="3601558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Rectangle 2"/>
          <p:cNvSpPr txBox="1">
            <a:spLocks noChangeArrowheads="1"/>
          </p:cNvSpPr>
          <p:nvPr/>
        </p:nvSpPr>
        <p:spPr>
          <a:xfrm>
            <a:off x="457200" y="381000"/>
            <a:ext cx="8305800" cy="5562600"/>
          </a:xfrm>
          <a:prstGeom prst="rect">
            <a:avLst/>
          </a:prstGeom>
          <a:noFill/>
          <a:ln w="57150" cmpd="sng">
            <a:solidFill>
              <a:srgbClr val="800000"/>
            </a:solidFill>
          </a:ln>
        </p:spPr>
        <p:txBody>
          <a:bodyPr>
            <a:normAutofit/>
          </a:bodyPr>
          <a:lst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800000"/>
              </a:buClr>
              <a:buNone/>
              <a:defRPr/>
            </a:pPr>
            <a:endParaRPr lang="en-US" sz="5400" dirty="0" smtClean="0">
              <a:latin typeface="Arial"/>
              <a:cs typeface="Arial"/>
            </a:endParaRPr>
          </a:p>
          <a:p>
            <a:pPr marL="0" indent="0" algn="ctr">
              <a:buClr>
                <a:srgbClr val="800000"/>
              </a:buClr>
              <a:buNone/>
              <a:defRPr/>
            </a:pPr>
            <a:r>
              <a:rPr lang="en-US" sz="5400" dirty="0" smtClean="0">
                <a:latin typeface="Arial"/>
                <a:cs typeface="Arial"/>
              </a:rPr>
              <a:t>Last time I shared the Open Response Writing Workshop with you… more workshops     coming today</a:t>
            </a:r>
          </a:p>
        </p:txBody>
      </p:sp>
    </p:spTree>
    <p:extLst>
      <p:ext uri="{BB962C8B-B14F-4D97-AF65-F5344CB8AC3E}">
        <p14:creationId xmlns:p14="http://schemas.microsoft.com/office/powerpoint/2010/main" val="408477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1001" y="1752600"/>
            <a:ext cx="8458200" cy="4648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gn="ctr">
              <a:lnSpc>
                <a:spcPct val="90000"/>
              </a:lnSpc>
              <a:buClr>
                <a:srgbClr val="6E8241"/>
              </a:buClr>
              <a:defRPr/>
            </a:pPr>
            <a:r>
              <a:rPr lang="en-US" sz="4800" b="1" dirty="0">
                <a:solidFill>
                  <a:srgbClr val="020202"/>
                </a:solidFill>
                <a:latin typeface="Calibri"/>
                <a:cs typeface="Calibri"/>
              </a:rPr>
              <a:t>It’s about the adults, </a:t>
            </a:r>
            <a:r>
              <a:rPr lang="en-US" sz="4800" b="1" dirty="0" smtClean="0">
                <a:solidFill>
                  <a:srgbClr val="020202"/>
                </a:solidFill>
                <a:latin typeface="Calibri"/>
                <a:cs typeface="Calibri"/>
              </a:rPr>
              <a:t>not         the </a:t>
            </a:r>
            <a:r>
              <a:rPr lang="en-US" sz="4800" b="1" dirty="0">
                <a:solidFill>
                  <a:srgbClr val="020202"/>
                </a:solidFill>
                <a:latin typeface="Calibri"/>
                <a:cs typeface="Calibri"/>
              </a:rPr>
              <a:t>kids!</a:t>
            </a:r>
          </a:p>
          <a:p>
            <a:pPr algn="ctr">
              <a:lnSpc>
                <a:spcPct val="90000"/>
              </a:lnSpc>
              <a:buClr>
                <a:srgbClr val="6E8241"/>
              </a:buClr>
              <a:defRPr/>
            </a:pPr>
            <a:r>
              <a:rPr lang="en-US" sz="4800" b="1" dirty="0" smtClean="0">
                <a:solidFill>
                  <a:srgbClr val="020202"/>
                </a:solidFill>
                <a:latin typeface="Calibri"/>
                <a:cs typeface="Calibri"/>
              </a:rPr>
              <a:t>We </a:t>
            </a:r>
            <a:r>
              <a:rPr lang="en-US" sz="4800" b="1" dirty="0">
                <a:solidFill>
                  <a:srgbClr val="020202"/>
                </a:solidFill>
                <a:latin typeface="Calibri"/>
                <a:cs typeface="Calibri"/>
              </a:rPr>
              <a:t>taught ourselves to teach these literacy skills to </a:t>
            </a:r>
            <a:r>
              <a:rPr lang="en-US" sz="4800" b="1" dirty="0" smtClean="0">
                <a:solidFill>
                  <a:srgbClr val="020202"/>
                </a:solidFill>
                <a:latin typeface="Calibri"/>
                <a:cs typeface="Calibri"/>
              </a:rPr>
              <a:t>              the </a:t>
            </a:r>
            <a:r>
              <a:rPr lang="en-US" sz="4800" b="1" dirty="0">
                <a:solidFill>
                  <a:srgbClr val="020202"/>
                </a:solidFill>
                <a:latin typeface="Calibri"/>
                <a:cs typeface="Calibri"/>
              </a:rPr>
              <a:t>students.  </a:t>
            </a:r>
          </a:p>
          <a:p>
            <a:pPr algn="ctr">
              <a:lnSpc>
                <a:spcPct val="90000"/>
              </a:lnSpc>
              <a:buClr>
                <a:srgbClr val="6E8241"/>
              </a:buClr>
              <a:defRPr/>
            </a:pPr>
            <a:r>
              <a:rPr lang="en-US" sz="4800" b="1" dirty="0">
                <a:solidFill>
                  <a:srgbClr val="020202"/>
                </a:solidFill>
                <a:latin typeface="Calibri"/>
                <a:cs typeface="Calibri"/>
              </a:rPr>
              <a:t>And we will ALL do it THIS WAY!</a:t>
            </a:r>
          </a:p>
          <a:p>
            <a:pPr>
              <a:buClr>
                <a:srgbClr val="6E8241"/>
              </a:buClr>
            </a:pPr>
            <a:endParaRPr lang="en-US" sz="4800" b="1" dirty="0">
              <a:solidFill>
                <a:srgbClr val="000000"/>
              </a:solidFill>
              <a:latin typeface="Calibri"/>
              <a:cs typeface="Calibri"/>
            </a:endParaRPr>
          </a:p>
        </p:txBody>
      </p:sp>
      <p:sp>
        <p:nvSpPr>
          <p:cNvPr id="2" name="Title 1"/>
          <p:cNvSpPr>
            <a:spLocks noGrp="1"/>
          </p:cNvSpPr>
          <p:nvPr>
            <p:ph type="title"/>
          </p:nvPr>
        </p:nvSpPr>
        <p:spPr>
          <a:xfrm>
            <a:off x="29915" y="685800"/>
            <a:ext cx="9105900" cy="990600"/>
          </a:xfrm>
        </p:spPr>
        <p:txBody>
          <a:bodyPr/>
          <a:lstStyle/>
          <a:p>
            <a:r>
              <a:rPr lang="en-US" dirty="0" smtClean="0"/>
              <a:t>Remember</a:t>
            </a:r>
            <a:endParaRPr lang="en-US" dirty="0"/>
          </a:p>
        </p:txBody>
      </p:sp>
      <p:pic>
        <p:nvPicPr>
          <p:cNvPr id="9" name="Picture 8" descr="C:\Documents and Settings\sharonrwolder\Desktop\ICLE logo standard 4c.gif"/>
          <p:cNvPicPr>
            <a:picLocks noChangeAspect="1" noChangeArrowheads="1"/>
          </p:cNvPicPr>
          <p:nvPr/>
        </p:nvPicPr>
        <p:blipFill>
          <a:blip r:embed="rId3" cstate="print"/>
          <a:srcRect/>
          <a:stretch>
            <a:fillRect/>
          </a:stretch>
        </p:blipFill>
        <p:spPr bwMode="auto">
          <a:xfrm>
            <a:off x="228600" y="304800"/>
            <a:ext cx="3581400" cy="471237"/>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3197899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0"/>
            <a:ext cx="8763000" cy="6124754"/>
          </a:xfrm>
          <a:prstGeom prst="rect">
            <a:avLst/>
          </a:prstGeom>
          <a:solidFill>
            <a:schemeClr val="bg1"/>
          </a:solidFill>
        </p:spPr>
        <p:txBody>
          <a:bodyPr wrap="square" rtlCol="0">
            <a:spAutoFit/>
          </a:bodyPr>
          <a:lstStyle/>
          <a:p>
            <a:pPr marL="457200" indent="-457200" fontAlgn="base">
              <a:spcBef>
                <a:spcPct val="0"/>
              </a:spcBef>
              <a:spcAft>
                <a:spcPct val="0"/>
              </a:spcAft>
              <a:buFont typeface="Wingdings" charset="2"/>
              <a:buChar char="u"/>
            </a:pPr>
            <a:r>
              <a:rPr lang="en-US" sz="2800" dirty="0" smtClean="0">
                <a:solidFill>
                  <a:srgbClr val="000000"/>
                </a:solidFill>
                <a:latin typeface="Arial" pitchFamily="34" charset="0"/>
                <a:cs typeface="Arial" pitchFamily="34" charset="0"/>
              </a:rPr>
              <a:t>Restructuring Committee determines topic based on data, our needs</a:t>
            </a:r>
          </a:p>
          <a:p>
            <a:pPr marL="457200" indent="-457200" fontAlgn="base">
              <a:spcBef>
                <a:spcPct val="0"/>
              </a:spcBef>
              <a:spcAft>
                <a:spcPct val="0"/>
              </a:spcAft>
              <a:buFont typeface="Wingdings" charset="2"/>
              <a:buChar char="u"/>
            </a:pPr>
            <a:r>
              <a:rPr lang="en-US" sz="2800" dirty="0" smtClean="0">
                <a:solidFill>
                  <a:srgbClr val="000000"/>
                </a:solidFill>
                <a:latin typeface="Arial" pitchFamily="34" charset="0"/>
                <a:cs typeface="Arial" pitchFamily="34" charset="0"/>
              </a:rPr>
              <a:t>Restructuring Committee develops script, we all review and practice</a:t>
            </a:r>
          </a:p>
          <a:p>
            <a:pPr fontAlgn="base">
              <a:spcBef>
                <a:spcPct val="0"/>
              </a:spcBef>
              <a:spcAft>
                <a:spcPct val="0"/>
              </a:spcAft>
            </a:pPr>
            <a:r>
              <a:rPr lang="en-US" sz="2800" dirty="0" smtClean="0">
                <a:solidFill>
                  <a:srgbClr val="000000"/>
                </a:solidFill>
                <a:latin typeface="Arial" pitchFamily="34" charset="0"/>
                <a:cs typeface="Arial" pitchFamily="34" charset="0"/>
              </a:rPr>
              <a:t>Here’s the general structure of the Literacy Workshop:</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Introduce topic/ Always use an Opener</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WHY are we doing this (provide some data/research)</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Model the steps that teachers will then teach to the students</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Provide guided practice of the skill</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Independent practice of the skill</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Opportunity for questions/Next steps</a:t>
            </a:r>
          </a:p>
          <a:p>
            <a:pPr marL="914400" lvl="1" indent="-457200" fontAlgn="base">
              <a:spcBef>
                <a:spcPct val="0"/>
              </a:spcBef>
              <a:spcAft>
                <a:spcPct val="0"/>
              </a:spcAft>
              <a:buFont typeface="Wingdings" charset="2"/>
              <a:buChar char="Ø"/>
            </a:pPr>
            <a:r>
              <a:rPr lang="en-US" sz="2800" dirty="0" smtClean="0">
                <a:solidFill>
                  <a:srgbClr val="000000"/>
                </a:solidFill>
                <a:latin typeface="Arial" pitchFamily="34" charset="0"/>
                <a:cs typeface="Arial" pitchFamily="34" charset="0"/>
              </a:rPr>
              <a:t>Closer</a:t>
            </a:r>
            <a:endParaRPr lang="en-US" dirty="0" smtClean="0">
              <a:solidFill>
                <a:srgbClr val="000000"/>
              </a:solidFill>
              <a:latin typeface="Arial" pitchFamily="34" charset="0"/>
              <a:cs typeface="Arial" pitchFamily="34" charset="0"/>
            </a:endParaRPr>
          </a:p>
        </p:txBody>
      </p:sp>
      <p:sp>
        <p:nvSpPr>
          <p:cNvPr id="5" name="TextBox 4"/>
          <p:cNvSpPr txBox="1"/>
          <p:nvPr/>
        </p:nvSpPr>
        <p:spPr>
          <a:xfrm>
            <a:off x="0" y="0"/>
            <a:ext cx="9144000" cy="646331"/>
          </a:xfrm>
          <a:prstGeom prst="rect">
            <a:avLst/>
          </a:prstGeom>
          <a:solidFill>
            <a:schemeClr val="tx1"/>
          </a:solidFill>
          <a:ln w="76200">
            <a:solidFill>
              <a:srgbClr val="000000"/>
            </a:solidFill>
          </a:ln>
        </p:spPr>
        <p:txBody>
          <a:bodyPr wrap="square" rtlCol="0">
            <a:spAutoFit/>
          </a:bodyPr>
          <a:lstStyle/>
          <a:p>
            <a:pPr algn="ctr" fontAlgn="base">
              <a:spcBef>
                <a:spcPct val="0"/>
              </a:spcBef>
              <a:spcAft>
                <a:spcPct val="0"/>
              </a:spcAft>
            </a:pPr>
            <a:r>
              <a:rPr lang="en-US" sz="3600" b="1" dirty="0" smtClean="0">
                <a:solidFill>
                  <a:srgbClr val="FFFFFF"/>
                </a:solidFill>
                <a:latin typeface="Arial"/>
                <a:cs typeface="Arial"/>
              </a:rPr>
              <a:t>Literacy Workshop Strategy:</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1938536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55050" cy="5791200"/>
          </a:xfrm>
          <a:noFill/>
          <a:ln w="57150" cmpd="sng">
            <a:solidFill>
              <a:srgbClr val="000000"/>
            </a:solidFill>
          </a:ln>
        </p:spPr>
        <p:txBody>
          <a:bodyPr>
            <a:noAutofit/>
          </a:bodyPr>
          <a:lstStyle/>
          <a:p>
            <a:pPr algn="ct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3" name="TextBox 2"/>
          <p:cNvSpPr txBox="1"/>
          <p:nvPr/>
        </p:nvSpPr>
        <p:spPr bwMode="auto">
          <a:xfrm>
            <a:off x="609600" y="685800"/>
            <a:ext cx="7848600" cy="5244513"/>
          </a:xfrm>
          <a:prstGeom prst="rect">
            <a:avLst/>
          </a:prstGeom>
          <a:noFill/>
          <a:ln w="9525">
            <a:noFill/>
            <a:miter lim="800000"/>
            <a:headEnd/>
            <a:tailEnd/>
          </a:ln>
        </p:spPr>
        <p:txBody>
          <a:bodyPr wrap="square" rtlCol="0">
            <a:spAutoFit/>
          </a:bodyPr>
          <a:lstStyle/>
          <a:p>
            <a:pPr algn="ctr">
              <a:spcBef>
                <a:spcPct val="20000"/>
              </a:spcBef>
            </a:pPr>
            <a:r>
              <a:rPr lang="en-US" sz="5400" b="1" kern="0" dirty="0" smtClean="0">
                <a:solidFill>
                  <a:srgbClr val="000000"/>
                </a:solidFill>
                <a:latin typeface="Arial"/>
                <a:cs typeface="Arial"/>
              </a:rPr>
              <a:t>BUT, please don’t think that everyone was HAPPY about this literacy focus… </a:t>
            </a:r>
          </a:p>
          <a:p>
            <a:pPr algn="ctr">
              <a:spcBef>
                <a:spcPct val="20000"/>
              </a:spcBef>
            </a:pPr>
            <a:r>
              <a:rPr lang="en-US" sz="5400" b="1" kern="0" dirty="0" smtClean="0">
                <a:solidFill>
                  <a:srgbClr val="000000"/>
                </a:solidFill>
                <a:latin typeface="Arial"/>
                <a:cs typeface="Arial"/>
              </a:rPr>
              <a:t>The resistance was building!!!</a:t>
            </a:r>
          </a:p>
        </p:txBody>
      </p:sp>
    </p:spTree>
    <p:extLst>
      <p:ext uri="{BB962C8B-B14F-4D97-AF65-F5344CB8AC3E}">
        <p14:creationId xmlns:p14="http://schemas.microsoft.com/office/powerpoint/2010/main" val="4103075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609600"/>
            <a:ext cx="7543800" cy="5181600"/>
          </a:xfrm>
          <a:ln>
            <a:solidFill>
              <a:schemeClr val="bg1"/>
            </a:solidFill>
          </a:ln>
        </p:spPr>
        <p:txBody>
          <a:bodyPr>
            <a:normAutofit/>
          </a:bodyPr>
          <a:lstStyle/>
          <a:p>
            <a:pPr marL="0" indent="0" algn="ctr">
              <a:lnSpc>
                <a:spcPct val="90000"/>
              </a:lnSpc>
              <a:buClr>
                <a:schemeClr val="tx2">
                  <a:lumMod val="50000"/>
                </a:schemeClr>
              </a:buClr>
              <a:buNone/>
              <a:defRPr/>
            </a:pPr>
            <a:endParaRPr lang="en-US" sz="6600" b="1" dirty="0" smtClean="0">
              <a:solidFill>
                <a:srgbClr val="FFFFFF"/>
              </a:solidFill>
              <a:latin typeface="Calibri" pitchFamily="34" charset="0"/>
              <a:ea typeface="MingLiU-ExtB" pitchFamily="18" charset="-120"/>
              <a:cs typeface="Calibri" pitchFamily="34" charset="0"/>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2" name="TextBox 1"/>
          <p:cNvSpPr txBox="1"/>
          <p:nvPr/>
        </p:nvSpPr>
        <p:spPr bwMode="auto">
          <a:xfrm>
            <a:off x="838200" y="1447800"/>
            <a:ext cx="7543799" cy="3761029"/>
          </a:xfrm>
          <a:prstGeom prst="rect">
            <a:avLst/>
          </a:prstGeom>
          <a:noFill/>
          <a:ln w="9525">
            <a:noFill/>
            <a:miter lim="800000"/>
            <a:headEnd/>
            <a:tailEnd/>
          </a:ln>
        </p:spPr>
        <p:txBody>
          <a:bodyPr wrap="square" rtlCol="0">
            <a:spAutoFit/>
          </a:bodyPr>
          <a:lstStyle/>
          <a:p>
            <a:pPr algn="ctr" defTabSz="457200">
              <a:buSzPct val="120000"/>
            </a:pPr>
            <a:r>
              <a:rPr lang="en-US" sz="5000" b="1" dirty="0" smtClean="0">
                <a:solidFill>
                  <a:srgbClr val="FFFFFF"/>
                </a:solidFill>
                <a:latin typeface="Arial"/>
                <a:cs typeface="Cordia New" panose="020B0304020202020204" pitchFamily="34" charset="-34"/>
              </a:rPr>
              <a:t>Getting Buy-In and Dealing </a:t>
            </a:r>
            <a:r>
              <a:rPr lang="en-US" sz="5000" b="1" dirty="0">
                <a:solidFill>
                  <a:srgbClr val="FFFFFF"/>
                </a:solidFill>
                <a:latin typeface="Arial"/>
                <a:cs typeface="Cordia New" panose="020B0304020202020204" pitchFamily="34" charset="-34"/>
              </a:rPr>
              <a:t>with Resistance </a:t>
            </a:r>
            <a:r>
              <a:rPr lang="en-US" sz="5000" b="1" dirty="0" smtClean="0">
                <a:solidFill>
                  <a:srgbClr val="FFFFFF"/>
                </a:solidFill>
                <a:latin typeface="Arial"/>
                <a:cs typeface="Cordia New" panose="020B0304020202020204" pitchFamily="34" charset="-34"/>
              </a:rPr>
              <a:t> (</a:t>
            </a:r>
            <a:r>
              <a:rPr lang="en-US" sz="5000" b="1" dirty="0">
                <a:solidFill>
                  <a:srgbClr val="FFFFFF"/>
                </a:solidFill>
                <a:latin typeface="Arial"/>
                <a:cs typeface="Cordia New" panose="020B0304020202020204" pitchFamily="34" charset="-34"/>
              </a:rPr>
              <a:t>NO, </a:t>
            </a:r>
            <a:r>
              <a:rPr lang="en-US" sz="5000" b="1" dirty="0" smtClean="0">
                <a:solidFill>
                  <a:srgbClr val="FFFFFF"/>
                </a:solidFill>
                <a:latin typeface="Arial"/>
                <a:cs typeface="Cordia New" panose="020B0304020202020204" pitchFamily="34" charset="-34"/>
              </a:rPr>
              <a:t>not everyone was happy about this!</a:t>
            </a:r>
            <a:r>
              <a:rPr lang="en-US" sz="5000" b="1" dirty="0">
                <a:solidFill>
                  <a:srgbClr val="FFFFFF"/>
                </a:solidFill>
                <a:latin typeface="Arial"/>
                <a:cs typeface="Cordia New" panose="020B0304020202020204" pitchFamily="34" charset="-34"/>
              </a:rPr>
              <a:t>!!)</a:t>
            </a:r>
          </a:p>
          <a:p>
            <a:pPr>
              <a:spcBef>
                <a:spcPct val="20000"/>
              </a:spcBef>
            </a:pPr>
            <a:endParaRPr lang="en-US" sz="3200" kern="0" dirty="0" smtClean="0">
              <a:solidFill>
                <a:srgbClr val="000000"/>
              </a:solidFill>
              <a:latin typeface="Arial"/>
              <a:cs typeface="Arial"/>
            </a:endParaRPr>
          </a:p>
        </p:txBody>
      </p:sp>
    </p:spTree>
    <p:extLst>
      <p:ext uri="{BB962C8B-B14F-4D97-AF65-F5344CB8AC3E}">
        <p14:creationId xmlns:p14="http://schemas.microsoft.com/office/powerpoint/2010/main" val="8527224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55050" cy="5791200"/>
          </a:xfrm>
          <a:noFill/>
          <a:ln w="57150" cmpd="sng">
            <a:solidFill>
              <a:srgbClr val="000000"/>
            </a:solidFill>
          </a:ln>
        </p:spPr>
        <p:txBody>
          <a:bodyPr>
            <a:noAutofit/>
          </a:bodyPr>
          <a:lstStyle/>
          <a:p>
            <a:pPr algn="ct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3" name="TextBox 2"/>
          <p:cNvSpPr txBox="1"/>
          <p:nvPr/>
        </p:nvSpPr>
        <p:spPr bwMode="auto">
          <a:xfrm>
            <a:off x="457200" y="609600"/>
            <a:ext cx="8305800" cy="5078313"/>
          </a:xfrm>
          <a:prstGeom prst="rect">
            <a:avLst/>
          </a:prstGeom>
          <a:noFill/>
          <a:ln w="9525">
            <a:noFill/>
            <a:miter lim="800000"/>
            <a:headEnd/>
            <a:tailEnd/>
          </a:ln>
        </p:spPr>
        <p:txBody>
          <a:bodyPr wrap="square" rtlCol="0">
            <a:spAutoFit/>
          </a:bodyPr>
          <a:lstStyle/>
          <a:p>
            <a:pPr algn="ctr">
              <a:spcBef>
                <a:spcPct val="20000"/>
              </a:spcBef>
            </a:pPr>
            <a:r>
              <a:rPr lang="en-US" sz="5400" b="1" kern="0" dirty="0" smtClean="0">
                <a:solidFill>
                  <a:srgbClr val="000000"/>
                </a:solidFill>
                <a:latin typeface="Arial"/>
                <a:cs typeface="Arial"/>
              </a:rPr>
              <a:t>As the Open Response Writing implementation continued (remember how we used the calendar), the resistance began to grow!</a:t>
            </a:r>
          </a:p>
        </p:txBody>
      </p:sp>
    </p:spTree>
    <p:extLst>
      <p:ext uri="{BB962C8B-B14F-4D97-AF65-F5344CB8AC3E}">
        <p14:creationId xmlns:p14="http://schemas.microsoft.com/office/powerpoint/2010/main" val="3991772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52579" name="Rectangle 2"/>
          <p:cNvSpPr>
            <a:spLocks noGrp="1" noChangeArrowheads="1"/>
          </p:cNvSpPr>
          <p:nvPr>
            <p:ph type="body" idx="1"/>
          </p:nvPr>
        </p:nvSpPr>
        <p:spPr>
          <a:xfrm>
            <a:off x="457200" y="1676400"/>
            <a:ext cx="8382000" cy="4343400"/>
          </a:xfrm>
        </p:spPr>
        <p:txBody>
          <a:bodyPr/>
          <a:lstStyle/>
          <a:p>
            <a:pPr>
              <a:buFont typeface="Wingdings" pitchFamily="2" charset="2"/>
              <a:buNone/>
            </a:pPr>
            <a:endParaRPr lang="en-US" sz="5400" smtClean="0"/>
          </a:p>
        </p:txBody>
      </p:sp>
      <p:sp>
        <p:nvSpPr>
          <p:cNvPr id="6" name="TextBox 4"/>
          <p:cNvSpPr txBox="1">
            <a:spLocks noChangeArrowheads="1"/>
          </p:cNvSpPr>
          <p:nvPr/>
        </p:nvSpPr>
        <p:spPr bwMode="auto">
          <a:xfrm>
            <a:off x="381000" y="1676400"/>
            <a:ext cx="8382000" cy="4247317"/>
          </a:xfrm>
          <a:prstGeom prst="rect">
            <a:avLst/>
          </a:prstGeom>
          <a:solidFill>
            <a:schemeClr val="accent3">
              <a:lumMod val="40000"/>
              <a:lumOff val="60000"/>
            </a:schemeClr>
          </a:solidFill>
          <a:ln w="9525">
            <a:solidFill>
              <a:srgbClr val="800000"/>
            </a:solidFill>
            <a:miter lim="800000"/>
            <a:headEnd/>
            <a:tailEnd/>
          </a:ln>
        </p:spPr>
        <p:txBody>
          <a:bodyPr wrap="square">
            <a:spAutoFit/>
          </a:bodyPr>
          <a:lstStyle/>
          <a:p>
            <a:pPr eaLnBrk="0" hangingPunct="0">
              <a:defRPr/>
            </a:pPr>
            <a:r>
              <a:rPr lang="en-US" sz="3000" b="1" dirty="0" smtClean="0">
                <a:solidFill>
                  <a:srgbClr val="000000"/>
                </a:solidFill>
                <a:latin typeface="Arial"/>
                <a:cs typeface="Arial" charset="0"/>
              </a:rPr>
              <a:t>Nov </a:t>
            </a:r>
            <a:r>
              <a:rPr lang="en-US" sz="3000" b="1" dirty="0">
                <a:solidFill>
                  <a:srgbClr val="000000"/>
                </a:solidFill>
                <a:latin typeface="Arial"/>
                <a:cs typeface="Arial" charset="0"/>
              </a:rPr>
              <a:t>2-6: Social Science, Social </a:t>
            </a:r>
            <a:r>
              <a:rPr lang="en-US" sz="3000" b="1" dirty="0" err="1">
                <a:solidFill>
                  <a:srgbClr val="000000"/>
                </a:solidFill>
                <a:latin typeface="Arial"/>
                <a:cs typeface="Arial" charset="0"/>
              </a:rPr>
              <a:t>Sci</a:t>
            </a:r>
            <a:r>
              <a:rPr lang="en-US" sz="3000" b="1" dirty="0">
                <a:solidFill>
                  <a:srgbClr val="000000"/>
                </a:solidFill>
                <a:latin typeface="Arial"/>
                <a:cs typeface="Arial" charset="0"/>
              </a:rPr>
              <a:t> </a:t>
            </a:r>
            <a:r>
              <a:rPr lang="en-US" sz="3000" b="1" dirty="0" err="1">
                <a:solidFill>
                  <a:srgbClr val="000000"/>
                </a:solidFill>
                <a:latin typeface="Arial"/>
                <a:cs typeface="Arial" charset="0"/>
              </a:rPr>
              <a:t>Biling</a:t>
            </a:r>
            <a:r>
              <a:rPr lang="en-US" sz="3000" b="1" dirty="0">
                <a:solidFill>
                  <a:srgbClr val="000000"/>
                </a:solidFill>
                <a:latin typeface="Arial"/>
                <a:cs typeface="Arial" charset="0"/>
              </a:rPr>
              <a:t>.</a:t>
            </a:r>
          </a:p>
          <a:p>
            <a:pPr eaLnBrk="0" hangingPunct="0">
              <a:defRPr/>
            </a:pPr>
            <a:r>
              <a:rPr lang="en-US" sz="3000" b="1" dirty="0">
                <a:solidFill>
                  <a:srgbClr val="000000"/>
                </a:solidFill>
                <a:latin typeface="Arial"/>
                <a:cs typeface="Arial" charset="0"/>
              </a:rPr>
              <a:t>Nov 30-Dec 4:  Wellness, JROTC </a:t>
            </a:r>
          </a:p>
          <a:p>
            <a:pPr eaLnBrk="0" hangingPunct="0">
              <a:defRPr/>
            </a:pPr>
            <a:r>
              <a:rPr lang="en-US" sz="3000" b="1" dirty="0">
                <a:solidFill>
                  <a:srgbClr val="000000"/>
                </a:solidFill>
                <a:latin typeface="Arial"/>
                <a:cs typeface="Arial" charset="0"/>
              </a:rPr>
              <a:t>Dec 14-18:  Science, Science Bilingual</a:t>
            </a:r>
          </a:p>
          <a:p>
            <a:pPr eaLnBrk="0" hangingPunct="0">
              <a:defRPr/>
            </a:pPr>
            <a:r>
              <a:rPr lang="en-US" sz="3000" b="1" dirty="0">
                <a:solidFill>
                  <a:srgbClr val="000000"/>
                </a:solidFill>
                <a:latin typeface="Arial"/>
                <a:cs typeface="Arial" charset="0"/>
              </a:rPr>
              <a:t>Jan 11-15:   Business, Tech, &amp; Career Ed.</a:t>
            </a:r>
          </a:p>
          <a:p>
            <a:pPr eaLnBrk="0" hangingPunct="0">
              <a:defRPr/>
            </a:pPr>
            <a:r>
              <a:rPr lang="en-US" sz="3000" b="1" dirty="0">
                <a:solidFill>
                  <a:srgbClr val="000000"/>
                </a:solidFill>
                <a:latin typeface="Arial"/>
                <a:cs typeface="Arial" charset="0"/>
              </a:rPr>
              <a:t>Jan 25-29:   Math, Math Bilingual</a:t>
            </a:r>
          </a:p>
          <a:p>
            <a:pPr eaLnBrk="0" hangingPunct="0">
              <a:defRPr/>
            </a:pPr>
            <a:r>
              <a:rPr lang="en-US" sz="3000" b="1" dirty="0">
                <a:solidFill>
                  <a:srgbClr val="000000"/>
                </a:solidFill>
                <a:latin typeface="Arial"/>
                <a:cs typeface="Arial" charset="0"/>
              </a:rPr>
              <a:t>Feb 22-26:   Foreign Lang, Special Ed</a:t>
            </a:r>
          </a:p>
          <a:p>
            <a:pPr eaLnBrk="0" hangingPunct="0">
              <a:defRPr/>
            </a:pPr>
            <a:r>
              <a:rPr lang="en-US" sz="3000" b="1" dirty="0">
                <a:solidFill>
                  <a:srgbClr val="000000"/>
                </a:solidFill>
                <a:latin typeface="Arial"/>
                <a:cs typeface="Arial" charset="0"/>
              </a:rPr>
              <a:t>Mar. 7-11:	   English, ESL, Guidance</a:t>
            </a:r>
          </a:p>
          <a:p>
            <a:pPr eaLnBrk="0" hangingPunct="0">
              <a:defRPr/>
            </a:pPr>
            <a:r>
              <a:rPr lang="en-US" sz="3000" b="1" dirty="0">
                <a:solidFill>
                  <a:srgbClr val="000000"/>
                </a:solidFill>
                <a:latin typeface="Arial"/>
                <a:cs typeface="Arial" charset="0"/>
              </a:rPr>
              <a:t>Mar 20-</a:t>
            </a:r>
            <a:r>
              <a:rPr lang="en-US" sz="3000" b="1" dirty="0" smtClean="0">
                <a:solidFill>
                  <a:srgbClr val="000000"/>
                </a:solidFill>
                <a:latin typeface="Arial"/>
                <a:cs typeface="Arial" charset="0"/>
              </a:rPr>
              <a:t>24:   Family </a:t>
            </a:r>
            <a:r>
              <a:rPr lang="en-US" sz="3000" b="1" dirty="0">
                <a:solidFill>
                  <a:srgbClr val="000000"/>
                </a:solidFill>
                <a:latin typeface="Arial"/>
                <a:cs typeface="Arial" charset="0"/>
              </a:rPr>
              <a:t>&amp;Cons. </a:t>
            </a:r>
            <a:r>
              <a:rPr lang="en-US" sz="3000" b="1" dirty="0" err="1">
                <a:solidFill>
                  <a:srgbClr val="000000"/>
                </a:solidFill>
                <a:latin typeface="Arial"/>
                <a:cs typeface="Arial" charset="0"/>
              </a:rPr>
              <a:t>Sci</a:t>
            </a:r>
            <a:r>
              <a:rPr lang="en-US" sz="3000" b="1" dirty="0">
                <a:solidFill>
                  <a:srgbClr val="000000"/>
                </a:solidFill>
                <a:latin typeface="Arial"/>
                <a:cs typeface="Arial" charset="0"/>
              </a:rPr>
              <a:t>, </a:t>
            </a:r>
            <a:r>
              <a:rPr lang="en-US" sz="3000" b="1" dirty="0" err="1">
                <a:solidFill>
                  <a:srgbClr val="000000"/>
                </a:solidFill>
                <a:latin typeface="Arial"/>
                <a:cs typeface="Arial" charset="0"/>
              </a:rPr>
              <a:t>ProjGrads</a:t>
            </a:r>
            <a:endParaRPr lang="en-US" sz="3000" b="1" dirty="0">
              <a:solidFill>
                <a:srgbClr val="000000"/>
              </a:solidFill>
              <a:latin typeface="Arial"/>
              <a:cs typeface="Arial" charset="0"/>
            </a:endParaRPr>
          </a:p>
          <a:p>
            <a:pPr eaLnBrk="0" hangingPunct="0">
              <a:defRPr/>
            </a:pPr>
            <a:r>
              <a:rPr lang="en-US" sz="3000" b="1" dirty="0">
                <a:solidFill>
                  <a:srgbClr val="000000"/>
                </a:solidFill>
                <a:latin typeface="Arial"/>
                <a:cs typeface="Arial" charset="0"/>
              </a:rPr>
              <a:t>Apr 5-9:	   Music, Art</a:t>
            </a:r>
          </a:p>
        </p:txBody>
      </p:sp>
      <p:sp>
        <p:nvSpPr>
          <p:cNvPr id="2" name="TextBox 1"/>
          <p:cNvSpPr txBox="1"/>
          <p:nvPr/>
        </p:nvSpPr>
        <p:spPr>
          <a:xfrm>
            <a:off x="381000" y="381000"/>
            <a:ext cx="8382000" cy="646331"/>
          </a:xfrm>
          <a:prstGeom prst="rect">
            <a:avLst/>
          </a:prstGeom>
          <a:solidFill>
            <a:srgbClr val="800000"/>
          </a:solidFill>
          <a:ln w="38100" cmpd="sng">
            <a:solidFill>
              <a:schemeClr val="tx1"/>
            </a:solidFill>
          </a:ln>
        </p:spPr>
        <p:txBody>
          <a:bodyPr wrap="square" rtlCol="0">
            <a:spAutoFit/>
          </a:bodyPr>
          <a:lstStyle/>
          <a:p>
            <a:r>
              <a:rPr lang="en-US" sz="3600" b="1" dirty="0" smtClean="0">
                <a:solidFill>
                  <a:srgbClr val="FFFFFF"/>
                </a:solidFill>
                <a:latin typeface="Arial"/>
              </a:rPr>
              <a:t>Success by DESIGN, not by chance!</a:t>
            </a:r>
            <a:endParaRPr lang="en-US" sz="3600" b="1" dirty="0">
              <a:solidFill>
                <a:srgbClr val="FFFFFF"/>
              </a:solidFill>
              <a:latin typeface="Arial"/>
            </a:endParaRPr>
          </a:p>
        </p:txBody>
      </p:sp>
      <p:sp>
        <p:nvSpPr>
          <p:cNvPr id="3" name="TextBox 2"/>
          <p:cNvSpPr txBox="1"/>
          <p:nvPr/>
        </p:nvSpPr>
        <p:spPr>
          <a:xfrm>
            <a:off x="609600" y="1143000"/>
            <a:ext cx="7947370" cy="769441"/>
          </a:xfrm>
          <a:prstGeom prst="rect">
            <a:avLst/>
          </a:prstGeom>
          <a:noFill/>
        </p:spPr>
        <p:txBody>
          <a:bodyPr wrap="none" rtlCol="0">
            <a:spAutoFit/>
          </a:bodyPr>
          <a:lstStyle/>
          <a:p>
            <a:pPr eaLnBrk="0" hangingPunct="0">
              <a:defRPr/>
            </a:pPr>
            <a:r>
              <a:rPr lang="en-US" sz="2600" b="1" dirty="0">
                <a:solidFill>
                  <a:srgbClr val="000000"/>
                </a:solidFill>
                <a:latin typeface="Arial"/>
                <a:cs typeface="Arial" charset="0"/>
              </a:rPr>
              <a:t>The Open Response calendar of </a:t>
            </a:r>
            <a:r>
              <a:rPr lang="en-US" sz="2600" b="1" dirty="0" smtClean="0">
                <a:solidFill>
                  <a:srgbClr val="000000"/>
                </a:solidFill>
                <a:latin typeface="Arial"/>
                <a:cs typeface="Arial" charset="0"/>
              </a:rPr>
              <a:t>implementation:</a:t>
            </a:r>
            <a:endParaRPr lang="en-US" sz="2600" b="1" dirty="0">
              <a:solidFill>
                <a:srgbClr val="000000"/>
              </a:solidFill>
              <a:latin typeface="Arial"/>
              <a:cs typeface="Arial" charset="0"/>
            </a:endParaRPr>
          </a:p>
          <a:p>
            <a:endParaRPr lang="en-US" dirty="0">
              <a:solidFill>
                <a:srgbClr val="151515"/>
              </a:solidFill>
              <a:latin typeface="Arial"/>
            </a:endParaRPr>
          </a:p>
        </p:txBody>
      </p:sp>
    </p:spTree>
    <p:extLst>
      <p:ext uri="{BB962C8B-B14F-4D97-AF65-F5344CB8AC3E}">
        <p14:creationId xmlns:p14="http://schemas.microsoft.com/office/powerpoint/2010/main" val="381078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55050" cy="5791200"/>
          </a:xfrm>
          <a:noFill/>
          <a:ln w="57150" cmpd="sng">
            <a:solidFill>
              <a:srgbClr val="000000"/>
            </a:solidFill>
          </a:ln>
        </p:spPr>
        <p:txBody>
          <a:bodyPr>
            <a:noAutofit/>
          </a:bodyPr>
          <a:lstStyle/>
          <a:p>
            <a:pPr algn="ctr"/>
            <a:endParaRPr lang="en-US"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3" name="TextBox 2"/>
          <p:cNvSpPr txBox="1"/>
          <p:nvPr/>
        </p:nvSpPr>
        <p:spPr bwMode="auto">
          <a:xfrm>
            <a:off x="457200" y="1143000"/>
            <a:ext cx="8305800" cy="4247317"/>
          </a:xfrm>
          <a:prstGeom prst="rect">
            <a:avLst/>
          </a:prstGeom>
          <a:noFill/>
          <a:ln w="9525">
            <a:noFill/>
            <a:miter lim="800000"/>
            <a:headEnd/>
            <a:tailEnd/>
          </a:ln>
        </p:spPr>
        <p:txBody>
          <a:bodyPr wrap="square" rtlCol="0">
            <a:spAutoFit/>
          </a:bodyPr>
          <a:lstStyle/>
          <a:p>
            <a:pPr algn="ctr">
              <a:spcBef>
                <a:spcPct val="20000"/>
              </a:spcBef>
            </a:pPr>
            <a:r>
              <a:rPr lang="en-US" sz="5400" b="1" dirty="0"/>
              <a:t>Let’s talk about BUY-IN</a:t>
            </a:r>
            <a:br>
              <a:rPr lang="en-US" sz="5400" b="1" dirty="0"/>
            </a:br>
            <a:r>
              <a:rPr lang="en-US" sz="5400" b="1" dirty="0"/>
              <a:t>The question we are asked most often:  How did you get the faculty to buy-into the Literacy Initiative?</a:t>
            </a:r>
            <a:endParaRPr lang="en-US" sz="5400" b="1" kern="0" dirty="0" smtClean="0">
              <a:solidFill>
                <a:srgbClr val="000000"/>
              </a:solidFill>
              <a:latin typeface="Arial"/>
              <a:cs typeface="Arial"/>
            </a:endParaRPr>
          </a:p>
        </p:txBody>
      </p:sp>
    </p:spTree>
    <p:extLst>
      <p:ext uri="{BB962C8B-B14F-4D97-AF65-F5344CB8AC3E}">
        <p14:creationId xmlns:p14="http://schemas.microsoft.com/office/powerpoint/2010/main" val="633936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23900"/>
          </a:xfrm>
          <a:solidFill>
            <a:srgbClr val="741813"/>
          </a:solidFill>
          <a:ln w="57150" cmpd="sng">
            <a:solidFill>
              <a:srgbClr val="000000"/>
            </a:solidFill>
          </a:ln>
        </p:spPr>
        <p:txBody>
          <a:bodyPr/>
          <a:lstStyle/>
          <a:p>
            <a:pPr algn="ctr"/>
            <a:r>
              <a:rPr lang="en-US" dirty="0" smtClean="0">
                <a:solidFill>
                  <a:schemeClr val="bg1"/>
                </a:solidFill>
              </a:rPr>
              <a:t>TWO PART ANSWER:</a:t>
            </a:r>
            <a:endParaRPr lang="en-US" dirty="0">
              <a:solidFill>
                <a:schemeClr val="bg1"/>
              </a:solidFill>
            </a:endParaRPr>
          </a:p>
        </p:txBody>
      </p:sp>
      <p:sp>
        <p:nvSpPr>
          <p:cNvPr id="6" name="Rectangle 5"/>
          <p:cNvSpPr/>
          <p:nvPr/>
        </p:nvSpPr>
        <p:spPr>
          <a:xfrm>
            <a:off x="228600" y="914400"/>
            <a:ext cx="8915400" cy="4770537"/>
          </a:xfrm>
          <a:prstGeom prst="rect">
            <a:avLst/>
          </a:prstGeom>
        </p:spPr>
        <p:txBody>
          <a:bodyPr wrap="square">
            <a:spAutoFit/>
          </a:bodyPr>
          <a:lstStyle/>
          <a:p>
            <a:pPr algn="ctr" defTabSz="913977" fontAlgn="base">
              <a:spcBef>
                <a:spcPct val="0"/>
              </a:spcBef>
              <a:spcAft>
                <a:spcPct val="0"/>
              </a:spcAft>
              <a:defRPr sz="1800"/>
            </a:pPr>
            <a:r>
              <a:rPr lang="en-US" sz="3800" b="1" dirty="0" smtClean="0">
                <a:solidFill>
                  <a:srgbClr val="000000"/>
                </a:solidFill>
                <a:latin typeface="Arial"/>
                <a:ea typeface="Arial"/>
                <a:cs typeface="Arial"/>
                <a:sym typeface="Arial"/>
              </a:rPr>
              <a:t>PART ONE:</a:t>
            </a:r>
          </a:p>
          <a:p>
            <a:pPr algn="ctr" defTabSz="913977" fontAlgn="base">
              <a:spcBef>
                <a:spcPct val="0"/>
              </a:spcBef>
              <a:spcAft>
                <a:spcPct val="0"/>
              </a:spcAft>
              <a:defRPr sz="1800"/>
            </a:pPr>
            <a:r>
              <a:rPr lang="en-US" sz="3800" b="1" dirty="0" smtClean="0">
                <a:solidFill>
                  <a:srgbClr val="000000"/>
                </a:solidFill>
                <a:latin typeface="Arial"/>
                <a:ea typeface="Arial"/>
                <a:cs typeface="Arial"/>
                <a:sym typeface="Arial"/>
              </a:rPr>
              <a:t>We engaged the faculty using:</a:t>
            </a:r>
          </a:p>
          <a:p>
            <a:pPr marL="1028700" lvl="1" indent="-571500" defTabSz="913977" fontAlgn="base">
              <a:spcBef>
                <a:spcPct val="0"/>
              </a:spcBef>
              <a:spcAft>
                <a:spcPct val="0"/>
              </a:spcAft>
              <a:buFont typeface="Wingdings" charset="2"/>
              <a:buChar char="u"/>
              <a:defRPr sz="1800"/>
            </a:pPr>
            <a:r>
              <a:rPr lang="en-US" sz="3800" b="1" dirty="0" smtClean="0">
                <a:solidFill>
                  <a:srgbClr val="000000"/>
                </a:solidFill>
                <a:latin typeface="Arial"/>
                <a:ea typeface="Arial"/>
                <a:cs typeface="Arial"/>
                <a:sym typeface="Arial"/>
              </a:rPr>
              <a:t>Quality PD with our Literacy Workshops</a:t>
            </a:r>
          </a:p>
          <a:p>
            <a:pPr marL="1028700" lvl="1" indent="-571500" defTabSz="913977" fontAlgn="base">
              <a:spcBef>
                <a:spcPct val="0"/>
              </a:spcBef>
              <a:spcAft>
                <a:spcPct val="0"/>
              </a:spcAft>
              <a:buFont typeface="Wingdings" charset="2"/>
              <a:buChar char="u"/>
              <a:defRPr sz="1800"/>
            </a:pPr>
            <a:r>
              <a:rPr lang="en-US" sz="3800" b="1" dirty="0" smtClean="0">
                <a:solidFill>
                  <a:srgbClr val="000000"/>
                </a:solidFill>
                <a:latin typeface="Arial"/>
                <a:ea typeface="Arial"/>
                <a:cs typeface="Arial"/>
                <a:sym typeface="Arial"/>
              </a:rPr>
              <a:t>Structured Discussion Groups</a:t>
            </a:r>
          </a:p>
          <a:p>
            <a:pPr marL="1028700" lvl="1" indent="-571500" defTabSz="913977" fontAlgn="base">
              <a:spcBef>
                <a:spcPct val="0"/>
              </a:spcBef>
              <a:spcAft>
                <a:spcPct val="0"/>
              </a:spcAft>
              <a:buFont typeface="Wingdings" charset="2"/>
              <a:buChar char="u"/>
              <a:defRPr sz="1800"/>
            </a:pPr>
            <a:r>
              <a:rPr lang="en-US" sz="3800" b="1" dirty="0" smtClean="0">
                <a:solidFill>
                  <a:srgbClr val="000000"/>
                </a:solidFill>
                <a:latin typeface="Arial"/>
                <a:ea typeface="Arial"/>
                <a:cs typeface="Arial"/>
                <a:sym typeface="Arial"/>
              </a:rPr>
              <a:t>World Café format for discussion</a:t>
            </a:r>
          </a:p>
          <a:p>
            <a:pPr marL="1028700" lvl="1" indent="-571500" defTabSz="913977" fontAlgn="base">
              <a:spcBef>
                <a:spcPct val="0"/>
              </a:spcBef>
              <a:spcAft>
                <a:spcPct val="0"/>
              </a:spcAft>
              <a:buFont typeface="Wingdings" charset="2"/>
              <a:buChar char="u"/>
              <a:defRPr sz="1800"/>
            </a:pPr>
            <a:r>
              <a:rPr lang="en-US" sz="3800" b="1" dirty="0" smtClean="0">
                <a:solidFill>
                  <a:srgbClr val="000000"/>
                </a:solidFill>
                <a:latin typeface="Arial"/>
                <a:ea typeface="Arial"/>
                <a:cs typeface="Arial"/>
                <a:sym typeface="Arial"/>
              </a:rPr>
              <a:t>Celebrations and thanks</a:t>
            </a:r>
          </a:p>
          <a:p>
            <a:pPr lvl="1" defTabSz="913977" fontAlgn="base">
              <a:spcBef>
                <a:spcPct val="0"/>
              </a:spcBef>
              <a:spcAft>
                <a:spcPct val="0"/>
              </a:spcAft>
              <a:defRPr sz="1800"/>
            </a:pPr>
            <a:r>
              <a:rPr lang="en-US" sz="3800" b="1" dirty="0" smtClean="0">
                <a:solidFill>
                  <a:srgbClr val="000000"/>
                </a:solidFill>
                <a:latin typeface="Arial"/>
                <a:ea typeface="Arial"/>
                <a:cs typeface="Arial"/>
                <a:sym typeface="Arial"/>
              </a:rPr>
              <a:t>Their voices were sought, heard</a:t>
            </a:r>
          </a:p>
        </p:txBody>
      </p:sp>
      <p:sp>
        <p:nvSpPr>
          <p:cNvPr id="3" name="TextBox 2"/>
          <p:cNvSpPr txBox="1"/>
          <p:nvPr/>
        </p:nvSpPr>
        <p:spPr bwMode="auto">
          <a:xfrm>
            <a:off x="2743200" y="5638800"/>
            <a:ext cx="3505200" cy="1015663"/>
          </a:xfrm>
          <a:prstGeom prst="rect">
            <a:avLst/>
          </a:prstGeom>
          <a:solidFill>
            <a:schemeClr val="tx1"/>
          </a:solidFill>
          <a:ln w="38100" cmpd="sng">
            <a:solidFill>
              <a:schemeClr val="accent3"/>
            </a:solidFill>
            <a:miter lim="800000"/>
            <a:headEnd/>
            <a:tailEnd/>
          </a:ln>
        </p:spPr>
        <p:txBody>
          <a:bodyPr wrap="square" rtlCol="0">
            <a:spAutoFit/>
          </a:bodyPr>
          <a:lstStyle/>
          <a:p>
            <a:pPr algn="ctr" fontAlgn="base">
              <a:spcBef>
                <a:spcPct val="20000"/>
              </a:spcBef>
              <a:spcAft>
                <a:spcPct val="0"/>
              </a:spcAft>
            </a:pPr>
            <a:r>
              <a:rPr lang="en-US" sz="6000" b="1" kern="0" dirty="0" smtClean="0">
                <a:solidFill>
                  <a:srgbClr val="FFFFFF"/>
                </a:solidFill>
                <a:latin typeface="Arial"/>
                <a:cs typeface="Arial"/>
              </a:rPr>
              <a:t>  BUT…</a:t>
            </a:r>
          </a:p>
        </p:txBody>
      </p:sp>
      <p:sp>
        <p:nvSpPr>
          <p:cNvPr id="5" name="TextBox 4"/>
          <p:cNvSpPr txBox="1"/>
          <p:nvPr/>
        </p:nvSpPr>
        <p:spPr bwMode="auto">
          <a:xfrm>
            <a:off x="7010400" y="6427421"/>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fontAlgn="base">
              <a:spcBef>
                <a:spcPct val="20000"/>
              </a:spcBef>
              <a:spcAft>
                <a:spcPct val="0"/>
              </a:spcAft>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1246146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781"/>
            <a:ext cx="9144000" cy="762000"/>
          </a:xfrm>
          <a:prstGeom prst="rect">
            <a:avLst/>
          </a:prstGeom>
          <a:solidFill>
            <a:srgbClr val="800000"/>
          </a:solidFill>
          <a:ln w="76200" cmpd="sng">
            <a:solidFill>
              <a:srgbClr val="000000"/>
            </a:solidFill>
          </a:ln>
        </p:spPr>
        <p:txBody>
          <a:bodyPr wrap="square" rtlCol="0" anchor="ctr">
            <a:noAutofit/>
          </a:bodyPr>
          <a:lstStyle/>
          <a:p>
            <a:pPr algn="ctr">
              <a:defRPr/>
            </a:pPr>
            <a:r>
              <a:rPr lang="en-US" sz="5000" b="1" kern="0" dirty="0" smtClean="0">
                <a:solidFill>
                  <a:srgbClr val="FFFFFF"/>
                </a:solidFill>
                <a:latin typeface="Arial"/>
                <a:cs typeface="Arial"/>
              </a:rPr>
              <a:t>Session 4 Agenda (</a:t>
            </a:r>
            <a:r>
              <a:rPr lang="en-US" sz="5000" b="1" kern="0" dirty="0" err="1" smtClean="0">
                <a:solidFill>
                  <a:srgbClr val="FFFFFF"/>
                </a:solidFill>
                <a:latin typeface="Arial"/>
                <a:cs typeface="Arial"/>
              </a:rPr>
              <a:t>cont</a:t>
            </a:r>
            <a:r>
              <a:rPr lang="en-US" sz="5000" b="1" kern="0" dirty="0" smtClean="0">
                <a:solidFill>
                  <a:srgbClr val="FFFFFF"/>
                </a:solidFill>
                <a:latin typeface="Arial"/>
                <a:cs typeface="Arial"/>
              </a:rPr>
              <a:t>)</a:t>
            </a:r>
            <a:endParaRPr lang="en-US" sz="5000" b="1" kern="0" dirty="0">
              <a:solidFill>
                <a:srgbClr val="FFFFFF"/>
              </a:solidFill>
              <a:latin typeface="Arial"/>
              <a:cs typeface="Arial"/>
            </a:endParaRPr>
          </a:p>
        </p:txBody>
      </p:sp>
      <p:sp>
        <p:nvSpPr>
          <p:cNvPr id="8" name="Content Placeholder 7"/>
          <p:cNvSpPr>
            <a:spLocks noGrp="1"/>
          </p:cNvSpPr>
          <p:nvPr>
            <p:ph sz="half" idx="1"/>
          </p:nvPr>
        </p:nvSpPr>
        <p:spPr>
          <a:xfrm>
            <a:off x="152400" y="838200"/>
            <a:ext cx="1676400" cy="5410200"/>
          </a:xfrm>
          <a:solidFill>
            <a:srgbClr val="FFFFFF"/>
          </a:solidFill>
          <a:ln>
            <a:solidFill>
              <a:srgbClr val="800000"/>
            </a:solidFill>
          </a:ln>
        </p:spPr>
        <p:txBody>
          <a:bodyPr/>
          <a:lstStyle/>
          <a:p>
            <a:pPr marL="0" indent="0">
              <a:buNone/>
            </a:pPr>
            <a:endParaRPr lang="en-US" sz="2400" dirty="0">
              <a:solidFill>
                <a:srgbClr val="000000"/>
              </a:solidFill>
            </a:endParaRPr>
          </a:p>
        </p:txBody>
      </p:sp>
      <p:sp>
        <p:nvSpPr>
          <p:cNvPr id="9" name="Content Placeholder 8"/>
          <p:cNvSpPr>
            <a:spLocks noGrp="1"/>
          </p:cNvSpPr>
          <p:nvPr>
            <p:ph sz="half" idx="2"/>
          </p:nvPr>
        </p:nvSpPr>
        <p:spPr>
          <a:xfrm>
            <a:off x="1981200" y="914400"/>
            <a:ext cx="7153734" cy="5715000"/>
          </a:xfrm>
        </p:spPr>
        <p:txBody>
          <a:bodyPr/>
          <a:lstStyle/>
          <a:p>
            <a:pPr marL="0" indent="0">
              <a:buNone/>
            </a:pPr>
            <a:r>
              <a:rPr lang="en-US" sz="3200" dirty="0">
                <a:solidFill>
                  <a:srgbClr val="000000"/>
                </a:solidFill>
              </a:rPr>
              <a:t>	B. </a:t>
            </a:r>
            <a:r>
              <a:rPr lang="en-US" sz="3200" dirty="0" smtClean="0">
                <a:solidFill>
                  <a:srgbClr val="000000"/>
                </a:solidFill>
              </a:rPr>
              <a:t>Literacy </a:t>
            </a:r>
            <a:r>
              <a:rPr lang="en-US" sz="3200" dirty="0">
                <a:solidFill>
                  <a:srgbClr val="000000"/>
                </a:solidFill>
              </a:rPr>
              <a:t>Workshops (teacher 			</a:t>
            </a:r>
            <a:r>
              <a:rPr lang="en-US" sz="3200" dirty="0" smtClean="0">
                <a:solidFill>
                  <a:srgbClr val="000000"/>
                </a:solidFill>
              </a:rPr>
              <a:t> 	toolbox</a:t>
            </a:r>
            <a:r>
              <a:rPr lang="en-US" sz="3200" dirty="0">
                <a:solidFill>
                  <a:srgbClr val="000000"/>
                </a:solidFill>
              </a:rPr>
              <a:t>):  Asking Rigorous </a:t>
            </a:r>
            <a:r>
              <a:rPr lang="en-US" sz="3200" dirty="0" smtClean="0">
                <a:solidFill>
                  <a:srgbClr val="000000"/>
                </a:solidFill>
              </a:rPr>
              <a:t>			 	    Questions and </a:t>
            </a:r>
            <a:r>
              <a:rPr lang="en-US" sz="3200" dirty="0">
                <a:solidFill>
                  <a:srgbClr val="000000"/>
                </a:solidFill>
              </a:rPr>
              <a:t>Effective Entry </a:t>
            </a:r>
            <a:r>
              <a:rPr lang="en-US" sz="3200" dirty="0" smtClean="0">
                <a:solidFill>
                  <a:srgbClr val="000000"/>
                </a:solidFill>
              </a:rPr>
              <a:t>	   	   	    Routines</a:t>
            </a:r>
            <a:endParaRPr lang="en-US" sz="3200" dirty="0">
              <a:solidFill>
                <a:srgbClr val="000000"/>
              </a:solidFill>
            </a:endParaRPr>
          </a:p>
          <a:p>
            <a:pPr marL="0" indent="0">
              <a:buNone/>
            </a:pPr>
            <a:r>
              <a:rPr lang="en-US" sz="3200" dirty="0">
                <a:solidFill>
                  <a:srgbClr val="000000"/>
                </a:solidFill>
              </a:rPr>
              <a:t>	C.  Your Turn:  QUESTIONS???</a:t>
            </a:r>
          </a:p>
          <a:p>
            <a:pPr marL="0" indent="0">
              <a:buNone/>
            </a:pPr>
            <a:r>
              <a:rPr lang="en-US" sz="3200" dirty="0">
                <a:solidFill>
                  <a:srgbClr val="000000"/>
                </a:solidFill>
              </a:rPr>
              <a:t>IV. Advice For Your </a:t>
            </a:r>
            <a:r>
              <a:rPr lang="en-US" sz="3200" dirty="0" smtClean="0">
                <a:solidFill>
                  <a:srgbClr val="000000"/>
                </a:solidFill>
              </a:rPr>
              <a:t>Journey</a:t>
            </a:r>
          </a:p>
          <a:p>
            <a:pPr marL="0" indent="0">
              <a:buNone/>
            </a:pPr>
            <a:endParaRPr lang="en-US" sz="3200" dirty="0" smtClean="0">
              <a:solidFill>
                <a:srgbClr val="000000"/>
              </a:solidFill>
            </a:endParaRPr>
          </a:p>
          <a:p>
            <a:pPr marL="0" indent="0">
              <a:buNone/>
            </a:pPr>
            <a:r>
              <a:rPr lang="en-US" sz="3200" b="1" dirty="0" smtClean="0">
                <a:solidFill>
                  <a:srgbClr val="800000"/>
                </a:solidFill>
              </a:rPr>
              <a:t>  OPTIONAL:  Time for anyone who 	wants to stay on for additional 	questions/discussion</a:t>
            </a:r>
            <a:endParaRPr lang="en-US" sz="3200" b="1" dirty="0">
              <a:solidFill>
                <a:srgbClr val="800000"/>
              </a:solidFill>
            </a:endParaRPr>
          </a:p>
        </p:txBody>
      </p:sp>
      <p:sp>
        <p:nvSpPr>
          <p:cNvPr id="17" name="TextBox 16"/>
          <p:cNvSpPr txBox="1"/>
          <p:nvPr/>
        </p:nvSpPr>
        <p:spPr>
          <a:xfrm>
            <a:off x="228600" y="3429000"/>
            <a:ext cx="1485202" cy="461665"/>
          </a:xfrm>
          <a:prstGeom prst="rect">
            <a:avLst/>
          </a:prstGeom>
          <a:noFill/>
        </p:spPr>
        <p:txBody>
          <a:bodyPr wrap="none" rtlCol="0">
            <a:spAutoFit/>
          </a:bodyPr>
          <a:lstStyle/>
          <a:p>
            <a:r>
              <a:rPr lang="en-US" sz="2400" dirty="0" smtClean="0"/>
              <a:t>3:55-4:00</a:t>
            </a:r>
            <a:endParaRPr lang="en-US" sz="2400" dirty="0"/>
          </a:p>
        </p:txBody>
      </p:sp>
      <p:sp>
        <p:nvSpPr>
          <p:cNvPr id="18" name="TextBox 17"/>
          <p:cNvSpPr txBox="1"/>
          <p:nvPr/>
        </p:nvSpPr>
        <p:spPr>
          <a:xfrm>
            <a:off x="228600" y="4114800"/>
            <a:ext cx="1485202" cy="461665"/>
          </a:xfrm>
          <a:prstGeom prst="rect">
            <a:avLst/>
          </a:prstGeom>
          <a:noFill/>
        </p:spPr>
        <p:txBody>
          <a:bodyPr wrap="none" rtlCol="0">
            <a:spAutoFit/>
          </a:bodyPr>
          <a:lstStyle/>
          <a:p>
            <a:r>
              <a:rPr lang="en-US" sz="2400" dirty="0" smtClean="0"/>
              <a:t>4:00-4:30</a:t>
            </a:r>
            <a:endParaRPr lang="en-US" sz="2400" dirty="0"/>
          </a:p>
        </p:txBody>
      </p:sp>
    </p:spTree>
    <p:extLst>
      <p:ext uri="{BB962C8B-B14F-4D97-AF65-F5344CB8AC3E}">
        <p14:creationId xmlns:p14="http://schemas.microsoft.com/office/powerpoint/2010/main" val="377122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23900"/>
          </a:xfrm>
          <a:solidFill>
            <a:srgbClr val="741813"/>
          </a:solidFill>
          <a:ln w="57150" cmpd="sng">
            <a:solidFill>
              <a:srgbClr val="000000"/>
            </a:solidFill>
          </a:ln>
        </p:spPr>
        <p:txBody>
          <a:bodyPr/>
          <a:lstStyle/>
          <a:p>
            <a:pPr algn="ctr"/>
            <a:r>
              <a:rPr lang="en-US" dirty="0" smtClean="0">
                <a:solidFill>
                  <a:schemeClr val="bg1"/>
                </a:solidFill>
              </a:rPr>
              <a:t>TWO PART ANSWER:</a:t>
            </a:r>
            <a:endParaRPr lang="en-US" dirty="0">
              <a:solidFill>
                <a:schemeClr val="bg1"/>
              </a:solidFill>
            </a:endParaRPr>
          </a:p>
        </p:txBody>
      </p:sp>
      <p:sp>
        <p:nvSpPr>
          <p:cNvPr id="6" name="Rectangle 5"/>
          <p:cNvSpPr/>
          <p:nvPr/>
        </p:nvSpPr>
        <p:spPr>
          <a:xfrm>
            <a:off x="228600" y="1066800"/>
            <a:ext cx="8686800" cy="5262979"/>
          </a:xfrm>
          <a:prstGeom prst="rect">
            <a:avLst/>
          </a:prstGeom>
        </p:spPr>
        <p:txBody>
          <a:bodyPr wrap="square">
            <a:spAutoFit/>
          </a:bodyPr>
          <a:lstStyle/>
          <a:p>
            <a:pPr algn="ctr" defTabSz="913977" fontAlgn="base">
              <a:spcBef>
                <a:spcPct val="0"/>
              </a:spcBef>
              <a:spcAft>
                <a:spcPct val="0"/>
              </a:spcAft>
              <a:defRPr sz="1800"/>
            </a:pPr>
            <a:r>
              <a:rPr lang="en-US" sz="4800" b="1" dirty="0" smtClean="0">
                <a:solidFill>
                  <a:srgbClr val="000000"/>
                </a:solidFill>
                <a:latin typeface="Arial"/>
                <a:ea typeface="Arial"/>
                <a:cs typeface="Arial"/>
                <a:sym typeface="Arial"/>
              </a:rPr>
              <a:t>PART TWO:</a:t>
            </a:r>
          </a:p>
          <a:p>
            <a:pPr algn="ctr" defTabSz="913977" fontAlgn="base">
              <a:spcBef>
                <a:spcPct val="0"/>
              </a:spcBef>
              <a:spcAft>
                <a:spcPct val="0"/>
              </a:spcAft>
              <a:defRPr sz="1800"/>
            </a:pPr>
            <a:r>
              <a:rPr lang="en-US" sz="4800" b="1" dirty="0" smtClean="0">
                <a:solidFill>
                  <a:srgbClr val="000000"/>
                </a:solidFill>
                <a:latin typeface="Arial"/>
                <a:ea typeface="Arial"/>
                <a:cs typeface="Arial"/>
                <a:sym typeface="Arial"/>
              </a:rPr>
              <a:t>TRUTH – It didn’t always work.  There were people who NEVER bought in… NEVER!!!</a:t>
            </a:r>
          </a:p>
          <a:p>
            <a:pPr algn="ctr" defTabSz="913977" fontAlgn="base">
              <a:spcBef>
                <a:spcPct val="0"/>
              </a:spcBef>
              <a:spcAft>
                <a:spcPct val="0"/>
              </a:spcAft>
              <a:defRPr sz="1800"/>
            </a:pPr>
            <a:r>
              <a:rPr lang="en-US" sz="4800" b="1" dirty="0" smtClean="0">
                <a:solidFill>
                  <a:srgbClr val="000000"/>
                </a:solidFill>
                <a:latin typeface="Arial"/>
                <a:ea typeface="Arial"/>
                <a:cs typeface="Arial"/>
                <a:sym typeface="Arial"/>
              </a:rPr>
              <a:t>BUT, if we waited for buy-in, we’d still be waiting.</a:t>
            </a:r>
          </a:p>
        </p:txBody>
      </p:sp>
      <p:sp>
        <p:nvSpPr>
          <p:cNvPr id="4" name="TextBox 3"/>
          <p:cNvSpPr txBox="1"/>
          <p:nvPr/>
        </p:nvSpPr>
        <p:spPr bwMode="auto">
          <a:xfrm>
            <a:off x="7010400" y="6427421"/>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fontAlgn="base">
              <a:spcBef>
                <a:spcPct val="20000"/>
              </a:spcBef>
              <a:spcAft>
                <a:spcPct val="0"/>
              </a:spcAft>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18911283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Title 1"/>
          <p:cNvSpPr>
            <a:spLocks noGrp="1"/>
          </p:cNvSpPr>
          <p:nvPr>
            <p:ph type="title"/>
          </p:nvPr>
        </p:nvSpPr>
        <p:spPr>
          <a:xfrm>
            <a:off x="228600" y="304800"/>
            <a:ext cx="8655050" cy="5791200"/>
          </a:xfrm>
        </p:spPr>
        <p:txBody>
          <a:bodyPr>
            <a:normAutofit/>
          </a:bodyPr>
          <a:lstStyle/>
          <a:p>
            <a:r>
              <a:rPr lang="en-US" sz="6000" b="1" dirty="0" smtClean="0">
                <a:solidFill>
                  <a:schemeClr val="bg1"/>
                </a:solidFill>
                <a:latin typeface="Arial" panose="020B0604020202020204" pitchFamily="34" charset="0"/>
                <a:ea typeface="ＭＳ Ｐゴシック" pitchFamily="34" charset="-128"/>
                <a:cs typeface="Arial" panose="020B0604020202020204" pitchFamily="34" charset="0"/>
              </a:rPr>
              <a:t>What Gets Buy-In? </a:t>
            </a:r>
          </a:p>
        </p:txBody>
      </p:sp>
      <p:sp>
        <p:nvSpPr>
          <p:cNvPr id="7" name="Title 1"/>
          <p:cNvSpPr txBox="1">
            <a:spLocks/>
          </p:cNvSpPr>
          <p:nvPr/>
        </p:nvSpPr>
        <p:spPr>
          <a:xfrm>
            <a:off x="838200" y="1600200"/>
            <a:ext cx="7239000" cy="723900"/>
          </a:xfrm>
          <a:prstGeom prst="rect">
            <a:avLst/>
          </a:prstGeom>
        </p:spPr>
        <p:txBody>
          <a:bodyPr vert="horz" lIns="91440" tIns="45720" rIns="91440" bIns="0" rtlCol="0" anchor="b">
            <a:normAutofit fontScale="90000" lnSpcReduction="10000"/>
          </a:bodyPr>
          <a:lstStyle>
            <a:lvl1pPr algn="l" defTabSz="914400" rtl="0" eaLnBrk="1" latinLnBrk="0" hangingPunct="1">
              <a:lnSpc>
                <a:spcPct val="90000"/>
              </a:lnSpc>
              <a:spcBef>
                <a:spcPct val="0"/>
              </a:spcBef>
              <a:buNone/>
              <a:defRPr lang="en-US" sz="4400" b="1" kern="1200" spc="-100" baseline="0">
                <a:solidFill>
                  <a:srgbClr val="930709"/>
                </a:solidFill>
                <a:latin typeface="Arial"/>
                <a:ea typeface="+mj-ea"/>
                <a:cs typeface="Arial"/>
              </a:defRPr>
            </a:lvl1pPr>
          </a:lstStyle>
          <a:p>
            <a:pPr algn="ctr"/>
            <a:r>
              <a:rPr lang="en-US" sz="6000" dirty="0" smtClean="0">
                <a:solidFill>
                  <a:srgbClr val="800000"/>
                </a:solidFill>
                <a:latin typeface="Arial" panose="020B0604020202020204" pitchFamily="34" charset="0"/>
                <a:ea typeface="ＭＳ Ｐゴシック" pitchFamily="34" charset="-128"/>
                <a:cs typeface="Arial" panose="020B0604020202020204" pitchFamily="34" charset="0"/>
              </a:rPr>
              <a:t>What Gets Buy-In? </a:t>
            </a:r>
          </a:p>
        </p:txBody>
      </p:sp>
      <p:sp>
        <p:nvSpPr>
          <p:cNvPr id="8" name="Rectangle 7"/>
          <p:cNvSpPr/>
          <p:nvPr/>
        </p:nvSpPr>
        <p:spPr>
          <a:xfrm>
            <a:off x="1447587" y="2895600"/>
            <a:ext cx="6248826" cy="1569660"/>
          </a:xfrm>
          <a:prstGeom prst="rect">
            <a:avLst/>
          </a:prstGeom>
          <a:noFill/>
        </p:spPr>
        <p:txBody>
          <a:bodyPr wrap="none" lIns="91440" tIns="45720" rIns="91440" bIns="45720">
            <a:spAutoFit/>
          </a:bodyPr>
          <a:lstStyle/>
          <a:p>
            <a:pPr algn="ctr">
              <a:spcAft>
                <a:spcPts val="1000"/>
              </a:spcAft>
              <a:buSzPct val="130000"/>
            </a:pPr>
            <a:r>
              <a:rPr lang="en-US" sz="9600" b="1" dirty="0" smtClean="0">
                <a:ln w="0"/>
                <a:solidFill>
                  <a:srgbClr val="000000"/>
                </a:solidFill>
                <a:effectLst>
                  <a:outerShdw blurRad="38100" dist="25400" dir="5400000" algn="ctr" rotWithShape="0">
                    <a:srgbClr val="6E747A">
                      <a:alpha val="43000"/>
                    </a:srgbClr>
                  </a:outerShdw>
                </a:effectLst>
                <a:latin typeface="Arial" pitchFamily="34" charset="0"/>
                <a:cs typeface="Arial" pitchFamily="34" charset="0"/>
              </a:rPr>
              <a:t>RESULTS!</a:t>
            </a:r>
            <a:endParaRPr lang="en-US" sz="9600" b="1" dirty="0">
              <a:ln w="0"/>
              <a:solidFill>
                <a:srgbClr val="000000"/>
              </a:solidFill>
              <a:effectLst>
                <a:outerShdw blurRad="38100" dist="25400" dir="5400000" algn="ctr" rotWithShape="0">
                  <a:srgbClr val="6E747A">
                    <a:alpha val="43000"/>
                  </a:srgbClr>
                </a:outerShdw>
              </a:effectLst>
              <a:latin typeface="Arial" pitchFamily="34" charset="0"/>
              <a:cs typeface="Arial" pitchFamily="34" charset="0"/>
            </a:endParaRPr>
          </a:p>
        </p:txBody>
      </p:sp>
    </p:spTree>
    <p:extLst>
      <p:ext uri="{BB962C8B-B14F-4D97-AF65-F5344CB8AC3E}">
        <p14:creationId xmlns:p14="http://schemas.microsoft.com/office/powerpoint/2010/main" val="2637666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8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8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60350" y="241300"/>
            <a:ext cx="8578850" cy="723900"/>
          </a:xfrm>
        </p:spPr>
        <p:txBody>
          <a:bodyPr anchor="t">
            <a:normAutofit fontScale="90000"/>
          </a:bodyPr>
          <a:lstStyle/>
          <a:p>
            <a:r>
              <a:rPr lang="en-US" dirty="0"/>
              <a:t>Changes in ELA Results Year One of School Wide Open Response</a:t>
            </a:r>
          </a:p>
        </p:txBody>
      </p:sp>
      <p:graphicFrame>
        <p:nvGraphicFramePr>
          <p:cNvPr id="13" name="Table 12"/>
          <p:cNvGraphicFramePr>
            <a:graphicFrameLocks noGrp="1"/>
          </p:cNvGraphicFramePr>
          <p:nvPr>
            <p:extLst>
              <p:ext uri="{D42A27DB-BD31-4B8C-83A1-F6EECF244321}">
                <p14:modId xmlns:p14="http://schemas.microsoft.com/office/powerpoint/2010/main" val="1562530638"/>
              </p:ext>
            </p:extLst>
          </p:nvPr>
        </p:nvGraphicFramePr>
        <p:xfrm>
          <a:off x="457199" y="1752601"/>
          <a:ext cx="8229602" cy="4056379"/>
        </p:xfrm>
        <a:graphic>
          <a:graphicData uri="http://schemas.openxmlformats.org/drawingml/2006/table">
            <a:tbl>
              <a:tblPr firstRow="1" bandRow="1"/>
              <a:tblGrid>
                <a:gridCol w="3188970"/>
                <a:gridCol w="1260158"/>
                <a:gridCol w="1260158"/>
                <a:gridCol w="1260158"/>
                <a:gridCol w="1260158"/>
              </a:tblGrid>
              <a:tr h="692084">
                <a:tc gridSpan="5">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3600" dirty="0" smtClean="0">
                          <a:solidFill>
                            <a:schemeClr val="bg1"/>
                          </a:solidFill>
                          <a:latin typeface="Arial"/>
                          <a:cs typeface="Arial"/>
                        </a:rPr>
                        <a:t>Grade 10 – English Language Arts</a:t>
                      </a:r>
                      <a:endParaRPr lang="en-US" sz="3600" dirty="0">
                        <a:solidFill>
                          <a:schemeClr val="bg1"/>
                        </a:solidFill>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2552B"/>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Performance Level</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2E9D4"/>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1998</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2E9D4"/>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1999</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2E9D4"/>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2000</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2E9D4"/>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2001</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2E9D4"/>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Advanced</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Proficient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29</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Needs Improvement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35</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Failing</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23</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bl>
          </a:graphicData>
        </a:graphic>
      </p:graphicFrame>
      <p:sp>
        <p:nvSpPr>
          <p:cNvPr id="14" name="Oval 13"/>
          <p:cNvSpPr/>
          <p:nvPr/>
        </p:nvSpPr>
        <p:spPr bwMode="auto">
          <a:xfrm>
            <a:off x="6248400" y="4930423"/>
            <a:ext cx="2514600" cy="1066800"/>
          </a:xfrm>
          <a:prstGeom prst="ellipse">
            <a:avLst/>
          </a:prstGeom>
          <a:noFill/>
          <a:ln w="57150" cap="flat" cmpd="sng" algn="ctr">
            <a:solidFill>
              <a:srgbClr val="AA023E"/>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dirty="0">
              <a:solidFill>
                <a:prstClr val="black"/>
              </a:solidFill>
              <a:effectLst>
                <a:outerShdw blurRad="38100" dist="38100" dir="2700000" algn="tl">
                  <a:srgbClr val="000000"/>
                </a:outerShdw>
              </a:effectLst>
              <a:latin typeface="Arial" pitchFamily="34" charset="0"/>
              <a:cs typeface="Arial" pitchFamily="34" charset="0"/>
            </a:endParaRPr>
          </a:p>
        </p:txBody>
      </p:sp>
      <p:sp>
        <p:nvSpPr>
          <p:cNvPr id="2" name="TextBox 1"/>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8813007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0350" y="241300"/>
            <a:ext cx="8578850" cy="723900"/>
          </a:xfrm>
        </p:spPr>
        <p:txBody>
          <a:bodyPr anchor="t">
            <a:normAutofit fontScale="90000"/>
          </a:bodyPr>
          <a:lstStyle/>
          <a:p>
            <a:r>
              <a:rPr lang="en-US" dirty="0"/>
              <a:t>Changes in </a:t>
            </a:r>
            <a:r>
              <a:rPr lang="en-US" dirty="0" smtClean="0"/>
              <a:t>Math </a:t>
            </a:r>
            <a:r>
              <a:rPr lang="en-US" dirty="0"/>
              <a:t>Results Year One of School Wide Open Response</a:t>
            </a:r>
          </a:p>
        </p:txBody>
      </p:sp>
      <p:graphicFrame>
        <p:nvGraphicFramePr>
          <p:cNvPr id="7" name="Table 6"/>
          <p:cNvGraphicFramePr>
            <a:graphicFrameLocks noGrp="1"/>
          </p:cNvGraphicFramePr>
          <p:nvPr>
            <p:extLst>
              <p:ext uri="{D42A27DB-BD31-4B8C-83A1-F6EECF244321}">
                <p14:modId xmlns:p14="http://schemas.microsoft.com/office/powerpoint/2010/main" val="2531079628"/>
              </p:ext>
            </p:extLst>
          </p:nvPr>
        </p:nvGraphicFramePr>
        <p:xfrm>
          <a:off x="381000" y="1676400"/>
          <a:ext cx="8229602" cy="4056379"/>
        </p:xfrm>
        <a:graphic>
          <a:graphicData uri="http://schemas.openxmlformats.org/drawingml/2006/table">
            <a:tbl>
              <a:tblPr firstRow="1" bandRow="1"/>
              <a:tblGrid>
                <a:gridCol w="3188970"/>
                <a:gridCol w="1260158"/>
                <a:gridCol w="1260158"/>
                <a:gridCol w="1260158"/>
                <a:gridCol w="1260158"/>
              </a:tblGrid>
              <a:tr h="692084">
                <a:tc gridSpan="5">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3600" dirty="0" smtClean="0">
                          <a:solidFill>
                            <a:srgbClr val="FFFFFF"/>
                          </a:solidFill>
                          <a:latin typeface="Arial"/>
                          <a:cs typeface="Arial"/>
                        </a:rPr>
                        <a:t>Grade 10 – Mathematics</a:t>
                      </a:r>
                      <a:endParaRPr lang="en-US" sz="3600" dirty="0">
                        <a:solidFill>
                          <a:srgbClr val="FFFFFF"/>
                        </a:solidFill>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352A1">
                        <a:lumMod val="75000"/>
                      </a:srgb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Performance Level</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352A1">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1998</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352A1">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1999</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352A1">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2000</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352A1">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2001</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352A1">
                        <a:lumMod val="20000"/>
                        <a:lumOff val="80000"/>
                      </a:srgbClr>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Advanced</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5</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8</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Proficient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7</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Needs Improvement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17</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Failing</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75</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76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64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bl>
          </a:graphicData>
        </a:graphic>
      </p:graphicFrame>
      <p:sp>
        <p:nvSpPr>
          <p:cNvPr id="8" name="Oval 7"/>
          <p:cNvSpPr/>
          <p:nvPr/>
        </p:nvSpPr>
        <p:spPr bwMode="auto">
          <a:xfrm>
            <a:off x="6172201" y="4854222"/>
            <a:ext cx="2514600" cy="1066800"/>
          </a:xfrm>
          <a:prstGeom prst="ellipse">
            <a:avLst/>
          </a:prstGeom>
          <a:noFill/>
          <a:ln w="57150" cap="flat" cmpd="sng" algn="ctr">
            <a:solidFill>
              <a:srgbClr val="AA023E"/>
            </a:solidFill>
            <a:prstDash val="solid"/>
            <a:round/>
            <a:headEnd type="none" w="med" len="med"/>
            <a:tailEnd type="none" w="med" len="med"/>
          </a:ln>
          <a:effectLst/>
        </p:spPr>
        <p:txBody>
          <a:bodyPr/>
          <a:lstStyle/>
          <a:p>
            <a:pPr eaLnBrk="0" hangingPunct="0">
              <a:defRPr/>
            </a:pPr>
            <a:endParaRPr lang="en-US" kern="0" dirty="0">
              <a:solidFill>
                <a:prstClr val="black"/>
              </a:solidFill>
              <a:effectLst>
                <a:outerShdw blurRad="38100" dist="38100" dir="2700000" algn="tl">
                  <a:srgbClr val="000000"/>
                </a:outerShdw>
              </a:effectLst>
              <a:latin typeface="Arial" pitchFamily="34" charset="0"/>
              <a:cs typeface="Arial" pitchFamily="34" charset="0"/>
            </a:endParaRPr>
          </a:p>
        </p:txBody>
      </p:sp>
      <p:sp>
        <p:nvSpPr>
          <p:cNvPr id="5" name="TextBox 4"/>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4667753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50" y="241300"/>
            <a:ext cx="8578850" cy="723900"/>
          </a:xfrm>
        </p:spPr>
        <p:txBody>
          <a:bodyPr anchor="t">
            <a:normAutofit fontScale="90000"/>
          </a:bodyPr>
          <a:lstStyle/>
          <a:p>
            <a:r>
              <a:rPr lang="en-US" dirty="0"/>
              <a:t>Changes in ELA Results Year One of School Wide Open Response</a:t>
            </a:r>
          </a:p>
        </p:txBody>
      </p:sp>
      <p:graphicFrame>
        <p:nvGraphicFramePr>
          <p:cNvPr id="6" name="Table 5"/>
          <p:cNvGraphicFramePr>
            <a:graphicFrameLocks noGrp="1"/>
          </p:cNvGraphicFramePr>
          <p:nvPr>
            <p:extLst>
              <p:ext uri="{D42A27DB-BD31-4B8C-83A1-F6EECF244321}">
                <p14:modId xmlns:p14="http://schemas.microsoft.com/office/powerpoint/2010/main" val="4063552763"/>
              </p:ext>
            </p:extLst>
          </p:nvPr>
        </p:nvGraphicFramePr>
        <p:xfrm>
          <a:off x="457196" y="1752601"/>
          <a:ext cx="8305803" cy="4056379"/>
        </p:xfrm>
        <a:graphic>
          <a:graphicData uri="http://schemas.openxmlformats.org/drawingml/2006/table">
            <a:tbl>
              <a:tblPr firstRow="1" bandRow="1"/>
              <a:tblGrid>
                <a:gridCol w="2791108"/>
                <a:gridCol w="1102939"/>
                <a:gridCol w="1102939"/>
                <a:gridCol w="1102939"/>
                <a:gridCol w="1102939"/>
                <a:gridCol w="1102939"/>
              </a:tblGrid>
              <a:tr h="692084">
                <a:tc gridSpan="6">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3200" dirty="0" smtClean="0">
                          <a:solidFill>
                            <a:srgbClr val="FFFFFF"/>
                          </a:solidFill>
                          <a:latin typeface="Arial"/>
                          <a:cs typeface="Arial"/>
                        </a:rPr>
                        <a:t>Grade 10 – English Language Arts</a:t>
                      </a:r>
                      <a:endParaRPr lang="en-US" sz="3200" dirty="0">
                        <a:solidFill>
                          <a:srgbClr val="FFFFFF"/>
                        </a:solidFill>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2552B"/>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pPr algn="ctr"/>
                      <a:endParaRPr lang="en-US" sz="3600" dirty="0">
                        <a:latin typeface="Arial"/>
                        <a:cs typeface="Arial"/>
                      </a:endParaRPr>
                    </a:p>
                  </a:txBody>
                  <a:tcPr anchor="ctr">
                    <a:solidFill>
                      <a:schemeClr val="accent6"/>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Performance Level</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1998</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1999</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2000</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2001</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2002</a:t>
                      </a:r>
                      <a:endParaRPr lang="en-US" sz="2000" b="1" dirty="0">
                        <a:latin typeface="Arial"/>
                        <a:cs typeface="Aria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67C3F">
                        <a:lumMod val="20000"/>
                        <a:lumOff val="80000"/>
                      </a:srgbClr>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Advanced</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6</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Proficient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20</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29</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Needs Improvement</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35</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32</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34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25</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67285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smtClean="0">
                          <a:latin typeface="Arial"/>
                          <a:cs typeface="Arial"/>
                        </a:rPr>
                        <a:t>Failing</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44</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41</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23</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1" dirty="0" smtClean="0">
                          <a:latin typeface="Arial"/>
                          <a:cs typeface="Arial"/>
                        </a:rPr>
                        <a:t>13</a:t>
                      </a:r>
                      <a:endParaRPr lang="en-US" sz="2000" b="1" dirty="0">
                        <a:latin typeface="Arial"/>
                        <a:cs typeface="Aria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2F2F2"/>
                    </a:solidFill>
                  </a:tcPr>
                </a:tc>
              </a:tr>
            </a:tbl>
          </a:graphicData>
        </a:graphic>
      </p:graphicFrame>
      <p:sp>
        <p:nvSpPr>
          <p:cNvPr id="8" name="TextBox 7"/>
          <p:cNvSpPr txBox="1"/>
          <p:nvPr/>
        </p:nvSpPr>
        <p:spPr bwMode="auto">
          <a:xfrm>
            <a:off x="7620000" y="852311"/>
            <a:ext cx="1295400" cy="1569660"/>
          </a:xfrm>
          <a:prstGeom prst="rect">
            <a:avLst/>
          </a:prstGeom>
          <a:solidFill>
            <a:srgbClr val="42552B"/>
          </a:solidFill>
          <a:ln w="9525">
            <a:noFill/>
            <a:miter lim="800000"/>
            <a:headEnd/>
            <a:tailEnd/>
          </a:ln>
        </p:spPr>
        <p:txBody>
          <a:bodyPr wrap="square" rtlCol="0">
            <a:spAutoFit/>
          </a:bodyPr>
          <a:lstStyle/>
          <a:p>
            <a:pPr>
              <a:spcBef>
                <a:spcPct val="20000"/>
              </a:spcBef>
              <a:defRPr/>
            </a:pPr>
            <a:r>
              <a:rPr lang="en-US" sz="1600" b="1" kern="0" dirty="0" smtClean="0">
                <a:solidFill>
                  <a:srgbClr val="FFFFFF"/>
                </a:solidFill>
                <a:latin typeface="Arial"/>
                <a:cs typeface="Arial"/>
              </a:rPr>
              <a:t>Added a Literacy Workshop on Active Reading Strategies</a:t>
            </a:r>
          </a:p>
        </p:txBody>
      </p:sp>
      <p:sp>
        <p:nvSpPr>
          <p:cNvPr id="9" name="TextBox 8"/>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
        <p:nvSpPr>
          <p:cNvPr id="10" name="Oval 9"/>
          <p:cNvSpPr/>
          <p:nvPr/>
        </p:nvSpPr>
        <p:spPr bwMode="auto">
          <a:xfrm>
            <a:off x="5334000" y="4953000"/>
            <a:ext cx="3810000" cy="1066800"/>
          </a:xfrm>
          <a:prstGeom prst="ellipse">
            <a:avLst/>
          </a:prstGeom>
          <a:noFill/>
          <a:ln w="57150" cap="flat" cmpd="sng" algn="ctr">
            <a:solidFill>
              <a:srgbClr val="AA023E"/>
            </a:solidFill>
            <a:prstDash val="solid"/>
            <a:round/>
            <a:headEnd type="none" w="med" len="med"/>
            <a:tailEnd type="none" w="med" len="med"/>
          </a:ln>
          <a:effectLst/>
        </p:spPr>
        <p:txBody>
          <a:bodyPr/>
          <a:lstStyle/>
          <a:p>
            <a:pPr eaLnBrk="0" hangingPunct="0">
              <a:defRPr/>
            </a:pPr>
            <a:endParaRPr lang="en-US" kern="0" dirty="0">
              <a:solidFill>
                <a:prstClr val="black"/>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7134646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Title 1"/>
          <p:cNvSpPr>
            <a:spLocks noGrp="1"/>
          </p:cNvSpPr>
          <p:nvPr>
            <p:ph type="title"/>
          </p:nvPr>
        </p:nvSpPr>
        <p:spPr>
          <a:xfrm>
            <a:off x="228600" y="304800"/>
            <a:ext cx="8655050" cy="5791200"/>
          </a:xfrm>
        </p:spPr>
        <p:txBody>
          <a:bodyPr>
            <a:normAutofit/>
          </a:bodyPr>
          <a:lstStyle/>
          <a:p>
            <a:r>
              <a:rPr lang="en-US" sz="6000" b="1" dirty="0" smtClean="0">
                <a:solidFill>
                  <a:schemeClr val="bg1"/>
                </a:solidFill>
                <a:latin typeface="Arial" panose="020B0604020202020204" pitchFamily="34" charset="0"/>
                <a:ea typeface="ＭＳ Ｐゴシック" pitchFamily="34" charset="-128"/>
                <a:cs typeface="Arial" panose="020B0604020202020204" pitchFamily="34" charset="0"/>
              </a:rPr>
              <a:t>What Gets Buy-In? </a:t>
            </a:r>
          </a:p>
        </p:txBody>
      </p:sp>
      <p:sp>
        <p:nvSpPr>
          <p:cNvPr id="9" name="Title 1"/>
          <p:cNvSpPr txBox="1">
            <a:spLocks/>
          </p:cNvSpPr>
          <p:nvPr/>
        </p:nvSpPr>
        <p:spPr>
          <a:xfrm>
            <a:off x="228600" y="1371600"/>
            <a:ext cx="8763000" cy="723900"/>
          </a:xfrm>
          <a:prstGeom prst="rect">
            <a:avLst/>
          </a:prstGeom>
        </p:spPr>
        <p:txBody>
          <a:bodyPr vert="horz" lIns="91440" tIns="45720" rIns="91440" bIns="0" rtlCol="0" anchor="b">
            <a:normAutofit fontScale="92500" lnSpcReduction="20000"/>
          </a:bodyPr>
          <a:lstStyle>
            <a:lvl1pPr algn="l" defTabSz="914400" rtl="0" eaLnBrk="1" latinLnBrk="0" hangingPunct="1">
              <a:lnSpc>
                <a:spcPct val="90000"/>
              </a:lnSpc>
              <a:spcBef>
                <a:spcPct val="0"/>
              </a:spcBef>
              <a:buNone/>
              <a:defRPr lang="en-US" sz="4400" b="1" kern="1200" spc="-100" baseline="0">
                <a:solidFill>
                  <a:srgbClr val="930709"/>
                </a:solidFill>
                <a:latin typeface="Arial"/>
                <a:ea typeface="+mj-ea"/>
                <a:cs typeface="Arial"/>
              </a:defRPr>
            </a:lvl1pPr>
          </a:lstStyle>
          <a:p>
            <a:pPr algn="ctr"/>
            <a:r>
              <a:rPr lang="en-US" sz="6000" dirty="0" smtClean="0">
                <a:latin typeface="Arial" panose="020B0604020202020204" pitchFamily="34" charset="0"/>
                <a:ea typeface="ＭＳ Ｐゴシック" pitchFamily="34" charset="-128"/>
                <a:cs typeface="Arial" panose="020B0604020202020204" pitchFamily="34" charset="0"/>
              </a:rPr>
              <a:t>It’s about the adults!!!</a:t>
            </a:r>
          </a:p>
        </p:txBody>
      </p:sp>
      <p:sp>
        <p:nvSpPr>
          <p:cNvPr id="10" name="Rectangle 9"/>
          <p:cNvSpPr/>
          <p:nvPr/>
        </p:nvSpPr>
        <p:spPr>
          <a:xfrm>
            <a:off x="304800" y="2362200"/>
            <a:ext cx="8686800" cy="2676630"/>
          </a:xfrm>
          <a:prstGeom prst="rect">
            <a:avLst/>
          </a:prstGeom>
          <a:noFill/>
        </p:spPr>
        <p:txBody>
          <a:bodyPr wrap="square" lIns="91440" tIns="45720" rIns="91440" bIns="45720">
            <a:spAutoFit/>
          </a:bodyPr>
          <a:lstStyle/>
          <a:p>
            <a:pPr algn="ctr" eaLnBrk="0" fontAlgn="base" hangingPunct="0">
              <a:lnSpc>
                <a:spcPct val="90000"/>
              </a:lnSpc>
              <a:spcBef>
                <a:spcPct val="20000"/>
              </a:spcBef>
              <a:spcAft>
                <a:spcPct val="0"/>
              </a:spcAft>
              <a:buClr>
                <a:srgbClr val="75914D"/>
              </a:buClr>
              <a:defRPr/>
            </a:pPr>
            <a:r>
              <a:rPr lang="en-US" sz="4400" b="1" kern="0" dirty="0">
                <a:solidFill>
                  <a:srgbClr val="000000"/>
                </a:solidFill>
                <a:latin typeface="Arial"/>
                <a:cs typeface="Arial"/>
              </a:rPr>
              <a:t>Buy-in often takes time.  If we waited for buy-in, we’d still be waiting!!!  </a:t>
            </a:r>
          </a:p>
          <a:p>
            <a:pPr algn="ctr" eaLnBrk="0" fontAlgn="base" hangingPunct="0">
              <a:lnSpc>
                <a:spcPct val="90000"/>
              </a:lnSpc>
              <a:spcBef>
                <a:spcPct val="20000"/>
              </a:spcBef>
              <a:spcAft>
                <a:spcPct val="0"/>
              </a:spcAft>
              <a:buClr>
                <a:srgbClr val="75914D"/>
              </a:buClr>
              <a:defRPr/>
            </a:pPr>
            <a:r>
              <a:rPr lang="en-US" sz="4400" b="1" kern="0" dirty="0">
                <a:solidFill>
                  <a:srgbClr val="000000"/>
                </a:solidFill>
                <a:latin typeface="Arial"/>
                <a:cs typeface="Arial"/>
              </a:rPr>
              <a:t>Let’s think about our faculty</a:t>
            </a:r>
            <a:r>
              <a:rPr lang="en-US" sz="4400" b="1" kern="0" dirty="0" smtClean="0">
                <a:solidFill>
                  <a:srgbClr val="000000"/>
                </a:solidFill>
                <a:latin typeface="Arial"/>
                <a:cs typeface="Arial"/>
              </a:rPr>
              <a:t>…</a:t>
            </a:r>
            <a:endParaRPr lang="en-US" sz="4400" b="1" kern="0" dirty="0">
              <a:solidFill>
                <a:srgbClr val="000000"/>
              </a:solidFill>
              <a:latin typeface="Arial"/>
              <a:cs typeface="Arial"/>
            </a:endParaRPr>
          </a:p>
        </p:txBody>
      </p:sp>
    </p:spTree>
    <p:extLst>
      <p:ext uri="{BB962C8B-B14F-4D97-AF65-F5344CB8AC3E}">
        <p14:creationId xmlns:p14="http://schemas.microsoft.com/office/powerpoint/2010/main" val="40070149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6"/>
          <p:cNvSpPr/>
          <p:nvPr/>
        </p:nvSpPr>
        <p:spPr>
          <a:xfrm>
            <a:off x="381000" y="1066800"/>
            <a:ext cx="4433864" cy="1553012"/>
          </a:xfrm>
          <a:custGeom>
            <a:avLst/>
            <a:gdLst/>
            <a:ahLst/>
            <a:cxnLst/>
            <a:rect l="l" t="t" r="r" b="b"/>
            <a:pathLst>
              <a:path w="4433864" h="1553012">
                <a:moveTo>
                  <a:pt x="2216932" y="0"/>
                </a:moveTo>
                <a:cubicBezTo>
                  <a:pt x="3195387" y="0"/>
                  <a:pt x="4034897" y="594896"/>
                  <a:pt x="4393499" y="1442725"/>
                </a:cubicBezTo>
                <a:lnTo>
                  <a:pt x="4433864" y="1553012"/>
                </a:lnTo>
                <a:lnTo>
                  <a:pt x="0" y="1553012"/>
                </a:lnTo>
                <a:lnTo>
                  <a:pt x="40366" y="1442725"/>
                </a:lnTo>
                <a:cubicBezTo>
                  <a:pt x="398967" y="594896"/>
                  <a:pt x="1238477" y="0"/>
                  <a:pt x="2216932" y="0"/>
                </a:cubicBezTo>
                <a:close/>
              </a:path>
            </a:pathLst>
          </a:custGeom>
          <a:solidFill>
            <a:srgbClr val="667C3F">
              <a:lumMod val="75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6" name="Oval 23"/>
          <p:cNvSpPr/>
          <p:nvPr/>
        </p:nvSpPr>
        <p:spPr>
          <a:xfrm>
            <a:off x="228600" y="2667000"/>
            <a:ext cx="4724400" cy="1572768"/>
          </a:xfrm>
          <a:custGeom>
            <a:avLst/>
            <a:gdLst/>
            <a:ahLst/>
            <a:cxnLst/>
            <a:rect l="l" t="t" r="r" b="b"/>
            <a:pathLst>
              <a:path w="4724400" h="1572768">
                <a:moveTo>
                  <a:pt x="143884" y="0"/>
                </a:moveTo>
                <a:lnTo>
                  <a:pt x="4580517" y="0"/>
                </a:lnTo>
                <a:lnTo>
                  <a:pt x="4618200" y="102960"/>
                </a:lnTo>
                <a:cubicBezTo>
                  <a:pt x="4687219" y="324863"/>
                  <a:pt x="4724400" y="560792"/>
                  <a:pt x="4724400" y="805406"/>
                </a:cubicBezTo>
                <a:cubicBezTo>
                  <a:pt x="4724400" y="1050020"/>
                  <a:pt x="4687219" y="1285950"/>
                  <a:pt x="4618200" y="1507852"/>
                </a:cubicBezTo>
                <a:lnTo>
                  <a:pt x="4594441" y="1572768"/>
                </a:lnTo>
                <a:lnTo>
                  <a:pt x="129960" y="1572768"/>
                </a:lnTo>
                <a:lnTo>
                  <a:pt x="106200" y="1507852"/>
                </a:lnTo>
                <a:cubicBezTo>
                  <a:pt x="37181" y="1285950"/>
                  <a:pt x="0" y="1050020"/>
                  <a:pt x="0" y="805406"/>
                </a:cubicBezTo>
                <a:cubicBezTo>
                  <a:pt x="0" y="560792"/>
                  <a:pt x="37181" y="324863"/>
                  <a:pt x="106200" y="102960"/>
                </a:cubicBezTo>
                <a:close/>
              </a:path>
            </a:pathLst>
          </a:custGeom>
          <a:solidFill>
            <a:srgbClr val="FFFF66"/>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7" name="Title 8"/>
          <p:cNvSpPr>
            <a:spLocks noGrp="1"/>
          </p:cNvSpPr>
          <p:nvPr>
            <p:ph type="title"/>
          </p:nvPr>
        </p:nvSpPr>
        <p:spPr>
          <a:xfrm>
            <a:off x="260350" y="241300"/>
            <a:ext cx="7886700" cy="7239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800000"/>
                </a:solidFill>
                <a:effectLst/>
                <a:uLnTx/>
                <a:uFillTx/>
              </a:rPr>
              <a:t>Three Segments of Faculty</a:t>
            </a:r>
            <a:endParaRPr kumimoji="0" lang="en-US" sz="4400" b="1" i="0" u="none" strike="noStrike" kern="0" cap="none" spc="0" normalizeH="0" baseline="0" noProof="0" dirty="0">
              <a:ln>
                <a:noFill/>
              </a:ln>
              <a:solidFill>
                <a:srgbClr val="800000"/>
              </a:solidFill>
              <a:effectLst/>
              <a:uLnTx/>
              <a:uFillTx/>
            </a:endParaRPr>
          </a:p>
        </p:txBody>
      </p:sp>
      <p:sp>
        <p:nvSpPr>
          <p:cNvPr id="18" name="Rectangle 17"/>
          <p:cNvSpPr/>
          <p:nvPr/>
        </p:nvSpPr>
        <p:spPr>
          <a:xfrm>
            <a:off x="4191000" y="1447800"/>
            <a:ext cx="4953000" cy="875111"/>
          </a:xfrm>
          <a:prstGeom prst="rect">
            <a:avLst/>
          </a:prstGeom>
        </p:spPr>
        <p:txBody>
          <a:bodyPr wrap="square">
            <a:spAutoFit/>
          </a:bodyPr>
          <a:lstStyle/>
          <a:p>
            <a:pPr>
              <a:lnSpc>
                <a:spcPct val="90000"/>
              </a:lnSpc>
              <a:defRPr/>
            </a:pPr>
            <a:r>
              <a:rPr lang="en-US" sz="2800" b="1" kern="0" dirty="0">
                <a:solidFill>
                  <a:srgbClr val="474747"/>
                </a:solidFill>
                <a:latin typeface="Arial" pitchFamily="34" charset="0"/>
                <a:cs typeface="Arial" pitchFamily="34" charset="0"/>
              </a:rPr>
              <a:t>Your movers and shakers, </a:t>
            </a:r>
            <a:endParaRPr lang="en-US" sz="2800" b="1" kern="0" dirty="0" smtClean="0">
              <a:solidFill>
                <a:srgbClr val="474747"/>
              </a:solidFill>
              <a:latin typeface="Arial" pitchFamily="34" charset="0"/>
              <a:cs typeface="Arial" pitchFamily="34" charset="0"/>
            </a:endParaRPr>
          </a:p>
          <a:p>
            <a:pPr>
              <a:lnSpc>
                <a:spcPct val="90000"/>
              </a:lnSpc>
              <a:defRPr/>
            </a:pPr>
            <a:r>
              <a:rPr lang="en-US" sz="2800" b="1" kern="0" dirty="0">
                <a:solidFill>
                  <a:srgbClr val="474747"/>
                </a:solidFill>
                <a:latin typeface="Arial" pitchFamily="34" charset="0"/>
                <a:cs typeface="Arial" pitchFamily="34" charset="0"/>
              </a:rPr>
              <a:t> </a:t>
            </a:r>
            <a:r>
              <a:rPr lang="en-US" sz="2800" b="1" kern="0" dirty="0" smtClean="0">
                <a:solidFill>
                  <a:srgbClr val="474747"/>
                </a:solidFill>
                <a:latin typeface="Arial" pitchFamily="34" charset="0"/>
                <a:cs typeface="Arial" pitchFamily="34" charset="0"/>
              </a:rPr>
              <a:t>  sprinters</a:t>
            </a:r>
            <a:r>
              <a:rPr lang="en-US" sz="2800" b="1" kern="0" dirty="0">
                <a:solidFill>
                  <a:srgbClr val="474747"/>
                </a:solidFill>
                <a:latin typeface="Arial" pitchFamily="34" charset="0"/>
                <a:cs typeface="Arial" pitchFamily="34" charset="0"/>
              </a:rPr>
              <a:t>, teacher-leaders</a:t>
            </a:r>
          </a:p>
        </p:txBody>
      </p:sp>
      <p:sp>
        <p:nvSpPr>
          <p:cNvPr id="19" name="Rectangle 18"/>
          <p:cNvSpPr/>
          <p:nvPr/>
        </p:nvSpPr>
        <p:spPr>
          <a:xfrm>
            <a:off x="4648200" y="2743200"/>
            <a:ext cx="4278784" cy="1650708"/>
          </a:xfrm>
          <a:prstGeom prst="rect">
            <a:avLst/>
          </a:prstGeom>
        </p:spPr>
        <p:txBody>
          <a:bodyPr wrap="square">
            <a:spAutoFit/>
          </a:bodyPr>
          <a:lstStyle/>
          <a:p>
            <a:pPr>
              <a:lnSpc>
                <a:spcPct val="90000"/>
              </a:lnSpc>
              <a:defRPr/>
            </a:pPr>
            <a:r>
              <a:rPr lang="en-US" sz="2800" b="1" kern="0" dirty="0">
                <a:solidFill>
                  <a:srgbClr val="474747"/>
                </a:solidFill>
                <a:latin typeface="Arial" pitchFamily="34" charset="0"/>
                <a:cs typeface="Arial" pitchFamily="34" charset="0"/>
              </a:rPr>
              <a:t>Your good, but cautious teachers. </a:t>
            </a:r>
            <a:r>
              <a:rPr lang="en-US" sz="2800" b="1" kern="0" dirty="0" smtClean="0">
                <a:solidFill>
                  <a:srgbClr val="474747"/>
                </a:solidFill>
                <a:latin typeface="Arial" pitchFamily="34" charset="0"/>
                <a:cs typeface="Arial" pitchFamily="34" charset="0"/>
              </a:rPr>
              <a:t>They </a:t>
            </a:r>
            <a:r>
              <a:rPr lang="en-US" sz="2800" b="1" kern="0" dirty="0">
                <a:solidFill>
                  <a:srgbClr val="474747"/>
                </a:solidFill>
                <a:latin typeface="Arial" pitchFamily="34" charset="0"/>
                <a:cs typeface="Arial" pitchFamily="34" charset="0"/>
              </a:rPr>
              <a:t>need to see the evidence </a:t>
            </a:r>
            <a:r>
              <a:rPr lang="en-US" sz="2800" b="1" kern="0" dirty="0" smtClean="0">
                <a:solidFill>
                  <a:srgbClr val="474747"/>
                </a:solidFill>
                <a:latin typeface="Arial" pitchFamily="34" charset="0"/>
                <a:cs typeface="Arial" pitchFamily="34" charset="0"/>
              </a:rPr>
              <a:t>before </a:t>
            </a:r>
            <a:r>
              <a:rPr lang="en-US" sz="2800" b="1" kern="0" dirty="0">
                <a:solidFill>
                  <a:srgbClr val="474747"/>
                </a:solidFill>
                <a:latin typeface="Arial" pitchFamily="34" charset="0"/>
                <a:cs typeface="Arial" pitchFamily="34" charset="0"/>
              </a:rPr>
              <a:t>they get on board. </a:t>
            </a:r>
            <a:r>
              <a:rPr lang="en-US" sz="2800" b="1" kern="0" dirty="0" smtClean="0">
                <a:solidFill>
                  <a:srgbClr val="474747"/>
                </a:solidFill>
                <a:latin typeface="Arial" pitchFamily="34" charset="0"/>
                <a:cs typeface="Arial" pitchFamily="34" charset="0"/>
              </a:rPr>
              <a:t> </a:t>
            </a:r>
            <a:endParaRPr lang="en-US" sz="2800" b="1" kern="0" dirty="0">
              <a:solidFill>
                <a:srgbClr val="474747"/>
              </a:solidFill>
              <a:latin typeface="Arial" pitchFamily="34" charset="0"/>
              <a:cs typeface="Arial" pitchFamily="34" charset="0"/>
            </a:endParaRPr>
          </a:p>
        </p:txBody>
      </p:sp>
      <p:sp>
        <p:nvSpPr>
          <p:cNvPr id="20" name="Rectangle 19"/>
          <p:cNvSpPr/>
          <p:nvPr/>
        </p:nvSpPr>
        <p:spPr>
          <a:xfrm>
            <a:off x="4800600" y="4648200"/>
            <a:ext cx="4599017" cy="875111"/>
          </a:xfrm>
          <a:prstGeom prst="rect">
            <a:avLst/>
          </a:prstGeom>
        </p:spPr>
        <p:txBody>
          <a:bodyPr wrap="square" anchor="ctr">
            <a:spAutoFit/>
          </a:bodyPr>
          <a:lstStyle/>
          <a:p>
            <a:pPr>
              <a:lnSpc>
                <a:spcPct val="90000"/>
              </a:lnSpc>
              <a:defRPr/>
            </a:pPr>
            <a:r>
              <a:rPr lang="en-US" sz="2800" b="1" kern="0" dirty="0" smtClean="0">
                <a:solidFill>
                  <a:srgbClr val="474747"/>
                </a:solidFill>
                <a:latin typeface="Arial" pitchFamily="34" charset="0"/>
                <a:cs typeface="Arial" pitchFamily="34" charset="0"/>
              </a:rPr>
              <a:t>The “</a:t>
            </a:r>
            <a:r>
              <a:rPr lang="en-US" sz="2800" b="1" kern="0" dirty="0">
                <a:solidFill>
                  <a:srgbClr val="474747"/>
                </a:solidFill>
                <a:latin typeface="Arial" pitchFamily="34" charset="0"/>
                <a:cs typeface="Arial" pitchFamily="34" charset="0"/>
              </a:rPr>
              <a:t>over my dead </a:t>
            </a:r>
            <a:endParaRPr lang="en-US" sz="2800" b="1" kern="0" dirty="0" smtClean="0">
              <a:solidFill>
                <a:srgbClr val="474747"/>
              </a:solidFill>
              <a:latin typeface="Arial" pitchFamily="34" charset="0"/>
              <a:cs typeface="Arial" pitchFamily="34" charset="0"/>
            </a:endParaRPr>
          </a:p>
          <a:p>
            <a:pPr>
              <a:lnSpc>
                <a:spcPct val="90000"/>
              </a:lnSpc>
              <a:defRPr/>
            </a:pPr>
            <a:r>
              <a:rPr lang="en-US" sz="2800" b="1" kern="0" dirty="0" smtClean="0">
                <a:solidFill>
                  <a:srgbClr val="474747"/>
                </a:solidFill>
                <a:latin typeface="Arial" pitchFamily="34" charset="0"/>
                <a:cs typeface="Arial" pitchFamily="34" charset="0"/>
              </a:rPr>
              <a:t>body</a:t>
            </a:r>
            <a:r>
              <a:rPr lang="en-US" sz="2800" b="1" kern="0" dirty="0">
                <a:solidFill>
                  <a:srgbClr val="474747"/>
                </a:solidFill>
                <a:latin typeface="Arial" pitchFamily="34" charset="0"/>
                <a:cs typeface="Arial" pitchFamily="34" charset="0"/>
              </a:rPr>
              <a:t>” </a:t>
            </a:r>
            <a:r>
              <a:rPr lang="en-US" sz="2800" b="1" kern="0" dirty="0" smtClean="0">
                <a:solidFill>
                  <a:srgbClr val="474747"/>
                </a:solidFill>
                <a:latin typeface="Arial" pitchFamily="34" charset="0"/>
                <a:cs typeface="Arial" pitchFamily="34" charset="0"/>
              </a:rPr>
              <a:t>crowd (our ODGs)</a:t>
            </a:r>
            <a:endParaRPr lang="en-US" sz="2800" b="1" kern="0" dirty="0">
              <a:solidFill>
                <a:srgbClr val="474747"/>
              </a:solidFill>
              <a:latin typeface="Arial" pitchFamily="34" charset="0"/>
              <a:cs typeface="Arial" pitchFamily="34" charset="0"/>
            </a:endParaRPr>
          </a:p>
        </p:txBody>
      </p:sp>
      <p:sp>
        <p:nvSpPr>
          <p:cNvPr id="21" name="Oval 2"/>
          <p:cNvSpPr/>
          <p:nvPr/>
        </p:nvSpPr>
        <p:spPr>
          <a:xfrm>
            <a:off x="381000" y="4343400"/>
            <a:ext cx="4448326" cy="1572768"/>
          </a:xfrm>
          <a:custGeom>
            <a:avLst/>
            <a:gdLst/>
            <a:ahLst/>
            <a:cxnLst/>
            <a:rect l="l" t="t" r="r" b="b"/>
            <a:pathLst>
              <a:path w="4448326" h="1572768">
                <a:moveTo>
                  <a:pt x="0" y="0"/>
                </a:moveTo>
                <a:lnTo>
                  <a:pt x="4448326" y="0"/>
                </a:lnTo>
                <a:lnTo>
                  <a:pt x="4400730" y="130043"/>
                </a:lnTo>
                <a:cubicBezTo>
                  <a:pt x="4042128" y="977872"/>
                  <a:pt x="3202618" y="1572768"/>
                  <a:pt x="2224163" y="1572768"/>
                </a:cubicBezTo>
                <a:cubicBezTo>
                  <a:pt x="1245708" y="1572768"/>
                  <a:pt x="406198" y="977872"/>
                  <a:pt x="47597" y="130043"/>
                </a:cubicBezTo>
                <a:close/>
              </a:path>
            </a:pathLst>
          </a:custGeom>
          <a:solidFill>
            <a:srgbClr val="800000"/>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2" name="Rectangle 21"/>
          <p:cNvSpPr/>
          <p:nvPr/>
        </p:nvSpPr>
        <p:spPr>
          <a:xfrm>
            <a:off x="1295400" y="1676400"/>
            <a:ext cx="2514600" cy="584776"/>
          </a:xfrm>
          <a:prstGeom prst="rect">
            <a:avLst/>
          </a:prstGeom>
        </p:spPr>
        <p:txBody>
          <a:bodyPr wrap="square">
            <a:spAutoFit/>
          </a:bodyPr>
          <a:lstStyle/>
          <a:p>
            <a:pPr algn="ctr" defTabSz="914051"/>
            <a:r>
              <a:rPr lang="en-US" sz="3200" b="1" kern="0" dirty="0">
                <a:solidFill>
                  <a:srgbClr val="FFFFFF"/>
                </a:solidFill>
                <a:latin typeface="Arial"/>
                <a:cs typeface="Arial"/>
              </a:rPr>
              <a:t>Top Third</a:t>
            </a:r>
          </a:p>
        </p:txBody>
      </p:sp>
      <p:sp>
        <p:nvSpPr>
          <p:cNvPr id="23" name="Rectangle 22"/>
          <p:cNvSpPr/>
          <p:nvPr/>
        </p:nvSpPr>
        <p:spPr>
          <a:xfrm>
            <a:off x="914400" y="3124200"/>
            <a:ext cx="3200400" cy="584776"/>
          </a:xfrm>
          <a:prstGeom prst="rect">
            <a:avLst/>
          </a:prstGeom>
        </p:spPr>
        <p:txBody>
          <a:bodyPr wrap="square">
            <a:spAutoFit/>
          </a:bodyPr>
          <a:lstStyle/>
          <a:p>
            <a:pPr algn="ctr" defTabSz="914051"/>
            <a:r>
              <a:rPr lang="en-US" sz="3200" b="1" kern="0" dirty="0" smtClean="0">
                <a:solidFill>
                  <a:srgbClr val="54585A"/>
                </a:solidFill>
                <a:latin typeface="Arial"/>
                <a:cs typeface="Arial"/>
              </a:rPr>
              <a:t>Middle Third</a:t>
            </a:r>
            <a:endParaRPr lang="en-US" sz="3200" b="1" kern="0" dirty="0">
              <a:solidFill>
                <a:srgbClr val="54585A"/>
              </a:solidFill>
              <a:latin typeface="Arial"/>
              <a:cs typeface="Arial"/>
            </a:endParaRPr>
          </a:p>
        </p:txBody>
      </p:sp>
      <p:sp>
        <p:nvSpPr>
          <p:cNvPr id="24" name="Rectangle 23"/>
          <p:cNvSpPr/>
          <p:nvPr/>
        </p:nvSpPr>
        <p:spPr>
          <a:xfrm>
            <a:off x="1219200" y="4648200"/>
            <a:ext cx="2819400" cy="584776"/>
          </a:xfrm>
          <a:prstGeom prst="rect">
            <a:avLst/>
          </a:prstGeom>
        </p:spPr>
        <p:txBody>
          <a:bodyPr wrap="square">
            <a:spAutoFit/>
          </a:bodyPr>
          <a:lstStyle/>
          <a:p>
            <a:pPr algn="ctr" defTabSz="914051"/>
            <a:r>
              <a:rPr lang="en-US" sz="3200" b="1" kern="0" dirty="0" smtClean="0">
                <a:solidFill>
                  <a:srgbClr val="FFFFFF"/>
                </a:solidFill>
                <a:latin typeface="Arial"/>
                <a:cs typeface="Arial"/>
              </a:rPr>
              <a:t>Bottom Third</a:t>
            </a:r>
            <a:endParaRPr lang="en-US" sz="3200" b="1" kern="0" dirty="0">
              <a:solidFill>
                <a:srgbClr val="FFFFFF"/>
              </a:solidFill>
              <a:latin typeface="Arial"/>
              <a:cs typeface="Arial"/>
            </a:endParaRPr>
          </a:p>
        </p:txBody>
      </p:sp>
      <p:sp>
        <p:nvSpPr>
          <p:cNvPr id="13" name="TextBox 12"/>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332161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P spid="19" grpId="0"/>
      <p:bldP spid="20" grpId="0"/>
      <p:bldP spid="21" grpId="0" animBg="1"/>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2819400"/>
            <a:ext cx="8458200" cy="2895600"/>
            <a:chOff x="304800" y="2819400"/>
            <a:chExt cx="8458200" cy="2895600"/>
          </a:xfrm>
          <a:solidFill>
            <a:srgbClr val="42552B"/>
          </a:solidFill>
        </p:grpSpPr>
        <p:sp>
          <p:nvSpPr>
            <p:cNvPr id="15" name="Rectangle 14"/>
            <p:cNvSpPr/>
            <p:nvPr/>
          </p:nvSpPr>
          <p:spPr>
            <a:xfrm>
              <a:off x="304800" y="2819400"/>
              <a:ext cx="8458200" cy="2895600"/>
            </a:xfrm>
            <a:prstGeom prst="rect">
              <a:avLst/>
            </a:prstGeom>
            <a:grpFill/>
            <a:ln w="6350" cap="flat" cmpd="sng" algn="ctr">
              <a:no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6" name="Rectangle 15"/>
            <p:cNvSpPr/>
            <p:nvPr/>
          </p:nvSpPr>
          <p:spPr>
            <a:xfrm>
              <a:off x="3962400" y="3451578"/>
              <a:ext cx="4572000" cy="2095959"/>
            </a:xfrm>
            <a:prstGeom prst="rect">
              <a:avLst/>
            </a:prstGeom>
            <a:grpFill/>
          </p:spPr>
          <p:txBody>
            <a:bodyPr>
              <a:spAutoFit/>
            </a:bodyPr>
            <a:lstStyle/>
            <a:p>
              <a:pPr>
                <a:lnSpc>
                  <a:spcPct val="90000"/>
                </a:lnSpc>
                <a:spcBef>
                  <a:spcPct val="20000"/>
                </a:spcBef>
                <a:defRPr/>
              </a:pPr>
              <a:r>
                <a:rPr lang="en-US" sz="3600" b="1" kern="0" dirty="0">
                  <a:solidFill>
                    <a:srgbClr val="FFFFFF"/>
                  </a:solidFill>
                  <a:latin typeface="Arial"/>
                  <a:cs typeface="Arial"/>
                </a:rPr>
                <a:t>Recruit, leadership teams, deliver PD, rely on them, reward them</a:t>
              </a:r>
            </a:p>
          </p:txBody>
        </p:sp>
      </p:grpSp>
      <p:sp>
        <p:nvSpPr>
          <p:cNvPr id="17" name="Rectangle 16"/>
          <p:cNvSpPr/>
          <p:nvPr/>
        </p:nvSpPr>
        <p:spPr>
          <a:xfrm>
            <a:off x="4419600" y="2667000"/>
            <a:ext cx="4038600" cy="685800"/>
          </a:xfrm>
          <a:prstGeom prst="rect">
            <a:avLst/>
          </a:prstGeom>
          <a:solidFill>
            <a:srgbClr val="800000"/>
          </a:solidFill>
          <a:ln w="12700" cap="flat" cmpd="sng" algn="ctr">
            <a:noFill/>
            <a:prstDash val="solid"/>
            <a:miter lim="800000"/>
          </a:ln>
          <a:effectLst/>
        </p:spPr>
        <p:txBody>
          <a:bodyPr rot="0" spcFirstLastPara="0" vertOverflow="overflow" horzOverflow="overflow" vert="horz" wrap="square" lIns="91406" tIns="45702" rIns="91406" bIns="45702" numCol="1" spcCol="0" rtlCol="0" fromWordArt="0" anchor="ctr" anchorCtr="0" forceAA="0" compatLnSpc="1">
            <a:prstTxWarp prst="textNoShape">
              <a:avLst/>
            </a:prstTxWarp>
            <a:noAutofit/>
          </a:bodyPr>
          <a:lstStyle/>
          <a:p>
            <a:pPr algn="ctr" defTabSz="914051"/>
            <a:r>
              <a:rPr lang="en-US" sz="3200" b="1" kern="0" dirty="0" smtClean="0">
                <a:solidFill>
                  <a:srgbClr val="FFFFFF"/>
                </a:solidFill>
                <a:latin typeface="Arial"/>
                <a:cs typeface="Arial"/>
              </a:rPr>
              <a:t>For that Top Third</a:t>
            </a:r>
          </a:p>
        </p:txBody>
      </p:sp>
      <p:sp>
        <p:nvSpPr>
          <p:cNvPr id="18" name="Oval 16"/>
          <p:cNvSpPr/>
          <p:nvPr/>
        </p:nvSpPr>
        <p:spPr>
          <a:xfrm>
            <a:off x="-1066800" y="1295400"/>
            <a:ext cx="4433864" cy="1553012"/>
          </a:xfrm>
          <a:custGeom>
            <a:avLst/>
            <a:gdLst/>
            <a:ahLst/>
            <a:cxnLst/>
            <a:rect l="l" t="t" r="r" b="b"/>
            <a:pathLst>
              <a:path w="4433864" h="1553012">
                <a:moveTo>
                  <a:pt x="2216932" y="0"/>
                </a:moveTo>
                <a:cubicBezTo>
                  <a:pt x="3195387" y="0"/>
                  <a:pt x="4034897" y="594896"/>
                  <a:pt x="4393499" y="1442725"/>
                </a:cubicBezTo>
                <a:lnTo>
                  <a:pt x="4433864" y="1553012"/>
                </a:lnTo>
                <a:lnTo>
                  <a:pt x="0" y="1553012"/>
                </a:lnTo>
                <a:lnTo>
                  <a:pt x="40366" y="1442725"/>
                </a:lnTo>
                <a:cubicBezTo>
                  <a:pt x="398967" y="594896"/>
                  <a:pt x="1238477" y="0"/>
                  <a:pt x="2216932" y="0"/>
                </a:cubicBezTo>
                <a:close/>
              </a:path>
            </a:pathLst>
          </a:custGeom>
          <a:solidFill>
            <a:srgbClr val="42552B"/>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9" name="Rectangle 18"/>
          <p:cNvSpPr/>
          <p:nvPr/>
        </p:nvSpPr>
        <p:spPr>
          <a:xfrm>
            <a:off x="685800" y="1676400"/>
            <a:ext cx="1752600" cy="1077218"/>
          </a:xfrm>
          <a:prstGeom prst="rect">
            <a:avLst/>
          </a:prstGeom>
        </p:spPr>
        <p:txBody>
          <a:bodyPr wrap="square">
            <a:spAutoFit/>
          </a:bodyPr>
          <a:lstStyle/>
          <a:p>
            <a:pPr algn="ctr" defTabSz="914051"/>
            <a:r>
              <a:rPr lang="en-US" sz="3200" b="1" kern="0" dirty="0">
                <a:solidFill>
                  <a:srgbClr val="FFFFFF"/>
                </a:solidFill>
                <a:latin typeface="Arial"/>
                <a:cs typeface="Arial"/>
              </a:rPr>
              <a:t>Top Third</a:t>
            </a:r>
          </a:p>
        </p:txBody>
      </p:sp>
      <p:sp>
        <p:nvSpPr>
          <p:cNvPr id="20" name="Title 1"/>
          <p:cNvSpPr>
            <a:spLocks noGrp="1"/>
          </p:cNvSpPr>
          <p:nvPr>
            <p:ph type="title"/>
          </p:nvPr>
        </p:nvSpPr>
        <p:spPr>
          <a:xfrm>
            <a:off x="260350" y="241300"/>
            <a:ext cx="8883650" cy="723900"/>
          </a:xfrm>
          <a:prstGeom prst="rect">
            <a:avLst/>
          </a:prstGeom>
        </p:spPr>
        <p:txBody>
          <a:bodyPr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00000"/>
                </a:solidFill>
                <a:effectLst/>
                <a:uLnTx/>
                <a:uFillTx/>
              </a:rPr>
              <a:t>Dealing with the Three Segments of </a:t>
            </a:r>
            <a:r>
              <a:rPr kumimoji="0" lang="en-US" sz="3200" b="0" i="0" u="none" strike="noStrike" kern="0" cap="none" spc="0" normalizeH="0" baseline="0" noProof="0" dirty="0" smtClean="0">
                <a:ln>
                  <a:noFill/>
                </a:ln>
                <a:solidFill>
                  <a:srgbClr val="800000"/>
                </a:solidFill>
                <a:effectLst/>
                <a:uLnTx/>
                <a:uFillTx/>
              </a:rPr>
              <a:t>the </a:t>
            </a:r>
            <a:r>
              <a:rPr kumimoji="0" lang="en-US" sz="3200" b="0" i="0" u="none" strike="noStrike" kern="0" cap="none" spc="0" normalizeH="0" baseline="0" noProof="0" dirty="0">
                <a:ln>
                  <a:noFill/>
                </a:ln>
                <a:solidFill>
                  <a:srgbClr val="800000"/>
                </a:solidFill>
                <a:effectLst/>
                <a:uLnTx/>
                <a:uFillTx/>
              </a:rPr>
              <a:t>Faculty</a:t>
            </a:r>
          </a:p>
        </p:txBody>
      </p:sp>
      <p:sp>
        <p:nvSpPr>
          <p:cNvPr id="21" name="Oval 23"/>
          <p:cNvSpPr/>
          <p:nvPr/>
        </p:nvSpPr>
        <p:spPr>
          <a:xfrm>
            <a:off x="-1219200" y="2819400"/>
            <a:ext cx="4724400" cy="1572768"/>
          </a:xfrm>
          <a:custGeom>
            <a:avLst/>
            <a:gdLst/>
            <a:ahLst/>
            <a:cxnLst/>
            <a:rect l="l" t="t" r="r" b="b"/>
            <a:pathLst>
              <a:path w="4724400" h="1572768">
                <a:moveTo>
                  <a:pt x="143884" y="0"/>
                </a:moveTo>
                <a:lnTo>
                  <a:pt x="4580517" y="0"/>
                </a:lnTo>
                <a:lnTo>
                  <a:pt x="4618200" y="102960"/>
                </a:lnTo>
                <a:cubicBezTo>
                  <a:pt x="4687219" y="324863"/>
                  <a:pt x="4724400" y="560792"/>
                  <a:pt x="4724400" y="805406"/>
                </a:cubicBezTo>
                <a:cubicBezTo>
                  <a:pt x="4724400" y="1050020"/>
                  <a:pt x="4687219" y="1285950"/>
                  <a:pt x="4618200" y="1507852"/>
                </a:cubicBezTo>
                <a:lnTo>
                  <a:pt x="4594441" y="1572768"/>
                </a:lnTo>
                <a:lnTo>
                  <a:pt x="129960" y="1572768"/>
                </a:lnTo>
                <a:lnTo>
                  <a:pt x="106200" y="1507852"/>
                </a:lnTo>
                <a:cubicBezTo>
                  <a:pt x="37181" y="1285950"/>
                  <a:pt x="0" y="1050020"/>
                  <a:pt x="0" y="805406"/>
                </a:cubicBezTo>
                <a:cubicBezTo>
                  <a:pt x="0" y="560792"/>
                  <a:pt x="37181" y="324863"/>
                  <a:pt x="106200" y="102960"/>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2" name="Oval 2"/>
          <p:cNvSpPr/>
          <p:nvPr/>
        </p:nvSpPr>
        <p:spPr>
          <a:xfrm>
            <a:off x="-1081163" y="4391378"/>
            <a:ext cx="4448326" cy="1572768"/>
          </a:xfrm>
          <a:custGeom>
            <a:avLst/>
            <a:gdLst/>
            <a:ahLst/>
            <a:cxnLst/>
            <a:rect l="l" t="t" r="r" b="b"/>
            <a:pathLst>
              <a:path w="4448326" h="1572768">
                <a:moveTo>
                  <a:pt x="0" y="0"/>
                </a:moveTo>
                <a:lnTo>
                  <a:pt x="4448326" y="0"/>
                </a:lnTo>
                <a:lnTo>
                  <a:pt x="4400730" y="130043"/>
                </a:lnTo>
                <a:cubicBezTo>
                  <a:pt x="4042128" y="977872"/>
                  <a:pt x="3202618" y="1572768"/>
                  <a:pt x="2224163" y="1572768"/>
                </a:cubicBezTo>
                <a:cubicBezTo>
                  <a:pt x="1245708" y="1572768"/>
                  <a:pt x="406198" y="977872"/>
                  <a:pt x="47597" y="130043"/>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3" name="Rectangle 22"/>
          <p:cNvSpPr/>
          <p:nvPr/>
        </p:nvSpPr>
        <p:spPr>
          <a:xfrm>
            <a:off x="381000" y="2971800"/>
            <a:ext cx="2439723" cy="1077218"/>
          </a:xfrm>
          <a:prstGeom prst="rect">
            <a:avLst/>
          </a:prstGeom>
        </p:spPr>
        <p:txBody>
          <a:bodyPr wrap="square">
            <a:spAutoFit/>
          </a:bodyPr>
          <a:lstStyle/>
          <a:p>
            <a:pPr algn="ctr" defTabSz="914051"/>
            <a:r>
              <a:rPr lang="en-US" sz="3200" b="1" kern="0" dirty="0" smtClean="0">
                <a:solidFill>
                  <a:srgbClr val="FFFFFF"/>
                </a:solidFill>
                <a:latin typeface="Arial"/>
                <a:cs typeface="Arial"/>
              </a:rPr>
              <a:t>Middle Third</a:t>
            </a:r>
            <a:endParaRPr lang="en-US" sz="3200" b="1" kern="0" dirty="0">
              <a:solidFill>
                <a:srgbClr val="FFFFFF"/>
              </a:solidFill>
              <a:latin typeface="Arial"/>
              <a:cs typeface="Arial"/>
            </a:endParaRPr>
          </a:p>
        </p:txBody>
      </p:sp>
      <p:sp>
        <p:nvSpPr>
          <p:cNvPr id="24" name="Rectangle 23"/>
          <p:cNvSpPr/>
          <p:nvPr/>
        </p:nvSpPr>
        <p:spPr>
          <a:xfrm>
            <a:off x="381000" y="4572000"/>
            <a:ext cx="2438400" cy="1077218"/>
          </a:xfrm>
          <a:prstGeom prst="rect">
            <a:avLst/>
          </a:prstGeom>
        </p:spPr>
        <p:txBody>
          <a:bodyPr wrap="square">
            <a:spAutoFit/>
          </a:bodyPr>
          <a:lstStyle/>
          <a:p>
            <a:pPr algn="ctr" defTabSz="914051"/>
            <a:r>
              <a:rPr lang="en-US" sz="3200" b="1" kern="0" dirty="0" smtClean="0">
                <a:solidFill>
                  <a:srgbClr val="FFFFFF"/>
                </a:solidFill>
                <a:latin typeface="Arial"/>
                <a:cs typeface="Arial"/>
              </a:rPr>
              <a:t>Bottom Third</a:t>
            </a:r>
            <a:endParaRPr lang="en-US" sz="3200" b="1" kern="0" dirty="0">
              <a:solidFill>
                <a:srgbClr val="FFFFFF"/>
              </a:solidFill>
              <a:latin typeface="Arial"/>
              <a:cs typeface="Arial"/>
            </a:endParaRPr>
          </a:p>
        </p:txBody>
      </p:sp>
      <p:sp>
        <p:nvSpPr>
          <p:cNvPr id="25" name="Rectangle 24"/>
          <p:cNvSpPr/>
          <p:nvPr/>
        </p:nvSpPr>
        <p:spPr>
          <a:xfrm>
            <a:off x="3352800" y="1524000"/>
            <a:ext cx="5638800" cy="986937"/>
          </a:xfrm>
          <a:prstGeom prst="rect">
            <a:avLst/>
          </a:prstGeom>
        </p:spPr>
        <p:txBody>
          <a:bodyPr wrap="square">
            <a:spAutoFit/>
          </a:bodyPr>
          <a:lstStyle/>
          <a:p>
            <a:pPr>
              <a:lnSpc>
                <a:spcPct val="90000"/>
              </a:lnSpc>
              <a:defRPr/>
            </a:pPr>
            <a:r>
              <a:rPr lang="en-US" sz="3200" b="1" kern="0" dirty="0">
                <a:solidFill>
                  <a:srgbClr val="474747"/>
                </a:solidFill>
                <a:latin typeface="Arial" pitchFamily="34" charset="0"/>
                <a:cs typeface="Arial" pitchFamily="34" charset="0"/>
              </a:rPr>
              <a:t>Your movers and shakers, </a:t>
            </a:r>
            <a:endParaRPr lang="en-US" sz="3200" b="1" kern="0" dirty="0" smtClean="0">
              <a:solidFill>
                <a:srgbClr val="474747"/>
              </a:solidFill>
              <a:latin typeface="Arial" pitchFamily="34" charset="0"/>
              <a:cs typeface="Arial" pitchFamily="34" charset="0"/>
            </a:endParaRPr>
          </a:p>
          <a:p>
            <a:pPr>
              <a:lnSpc>
                <a:spcPct val="90000"/>
              </a:lnSpc>
              <a:defRPr/>
            </a:pPr>
            <a:r>
              <a:rPr lang="en-US" sz="3200" b="1" kern="0" dirty="0">
                <a:solidFill>
                  <a:srgbClr val="474747"/>
                </a:solidFill>
                <a:latin typeface="Arial" pitchFamily="34" charset="0"/>
                <a:cs typeface="Arial" pitchFamily="34" charset="0"/>
              </a:rPr>
              <a:t> </a:t>
            </a:r>
            <a:r>
              <a:rPr lang="en-US" sz="3200" b="1" kern="0" dirty="0" smtClean="0">
                <a:solidFill>
                  <a:srgbClr val="474747"/>
                </a:solidFill>
                <a:latin typeface="Arial" pitchFamily="34" charset="0"/>
                <a:cs typeface="Arial" pitchFamily="34" charset="0"/>
              </a:rPr>
              <a:t>  sprinters</a:t>
            </a:r>
            <a:r>
              <a:rPr lang="en-US" sz="3200" b="1" kern="0" dirty="0">
                <a:solidFill>
                  <a:srgbClr val="474747"/>
                </a:solidFill>
                <a:latin typeface="Arial" pitchFamily="34" charset="0"/>
                <a:cs typeface="Arial" pitchFamily="34" charset="0"/>
              </a:rPr>
              <a:t>, teacher-leaders</a:t>
            </a:r>
          </a:p>
        </p:txBody>
      </p:sp>
      <p:sp>
        <p:nvSpPr>
          <p:cNvPr id="26" name="TextBox 25"/>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508410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2819400"/>
            <a:ext cx="8760279" cy="3200400"/>
            <a:chOff x="304800" y="2819400"/>
            <a:chExt cx="8458200" cy="3200400"/>
          </a:xfrm>
          <a:solidFill>
            <a:srgbClr val="FFFF00"/>
          </a:solidFill>
        </p:grpSpPr>
        <p:sp>
          <p:nvSpPr>
            <p:cNvPr id="15" name="Rectangle 14"/>
            <p:cNvSpPr/>
            <p:nvPr/>
          </p:nvSpPr>
          <p:spPr>
            <a:xfrm>
              <a:off x="304800" y="2819400"/>
              <a:ext cx="8458200" cy="3200400"/>
            </a:xfrm>
            <a:prstGeom prst="rect">
              <a:avLst/>
            </a:prstGeom>
            <a:grpFill/>
            <a:ln w="6350" cap="flat" cmpd="sng" algn="ctr">
              <a:no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6" name="Rectangle 15"/>
            <p:cNvSpPr/>
            <p:nvPr/>
          </p:nvSpPr>
          <p:spPr>
            <a:xfrm>
              <a:off x="3810000" y="3048000"/>
              <a:ext cx="4882055" cy="2308324"/>
            </a:xfrm>
            <a:prstGeom prst="rect">
              <a:avLst/>
            </a:prstGeom>
            <a:grpFill/>
          </p:spPr>
          <p:txBody>
            <a:bodyPr wrap="square">
              <a:spAutoFit/>
            </a:bodyPr>
            <a:lstStyle/>
            <a:p>
              <a:pPr>
                <a:spcBef>
                  <a:spcPct val="20000"/>
                </a:spcBef>
                <a:defRPr/>
              </a:pPr>
              <a:r>
                <a:rPr lang="en-US" sz="3600" b="1" kern="0" dirty="0">
                  <a:solidFill>
                    <a:srgbClr val="000000"/>
                  </a:solidFill>
                  <a:latin typeface="Arial"/>
                  <a:cs typeface="Arial"/>
                </a:rPr>
                <a:t>Engage them, listen to them, train them, support them, </a:t>
              </a:r>
              <a:r>
                <a:rPr lang="en-US" sz="3600" b="1" kern="0" dirty="0" smtClean="0">
                  <a:solidFill>
                    <a:srgbClr val="000000"/>
                  </a:solidFill>
                  <a:latin typeface="Arial"/>
                  <a:cs typeface="Arial"/>
                </a:rPr>
                <a:t>mandate and monitor</a:t>
              </a:r>
              <a:r>
                <a:rPr lang="en-US" sz="3600" b="1" kern="0" dirty="0">
                  <a:solidFill>
                    <a:srgbClr val="000000"/>
                  </a:solidFill>
                  <a:latin typeface="Arial"/>
                  <a:cs typeface="Arial"/>
                </a:rPr>
                <a:t>!  </a:t>
              </a:r>
            </a:p>
          </p:txBody>
        </p:sp>
      </p:grpSp>
      <p:sp>
        <p:nvSpPr>
          <p:cNvPr id="17" name="Rectangle 16"/>
          <p:cNvSpPr/>
          <p:nvPr/>
        </p:nvSpPr>
        <p:spPr>
          <a:xfrm>
            <a:off x="3810000" y="2286000"/>
            <a:ext cx="4267200" cy="609600"/>
          </a:xfrm>
          <a:prstGeom prst="rect">
            <a:avLst/>
          </a:prstGeom>
          <a:solidFill>
            <a:srgbClr val="808080">
              <a:lumMod val="75000"/>
            </a:srgbClr>
          </a:solidFill>
          <a:ln w="12700" cap="flat" cmpd="sng" algn="ctr">
            <a:noFill/>
            <a:prstDash val="solid"/>
            <a:miter lim="800000"/>
          </a:ln>
          <a:effectLst/>
        </p:spPr>
        <p:txBody>
          <a:bodyPr rot="0" spcFirstLastPara="0" vertOverflow="overflow" horzOverflow="overflow" vert="horz" wrap="square" lIns="91406" tIns="45702" rIns="91406" bIns="45702" numCol="1" spcCol="0" rtlCol="0" fromWordArt="0" anchor="ctr" anchorCtr="0" forceAA="0" compatLnSpc="1">
            <a:prstTxWarp prst="textNoShape">
              <a:avLst/>
            </a:prstTxWarp>
            <a:noAutofit/>
          </a:bodyPr>
          <a:lstStyle/>
          <a:p>
            <a:pPr algn="ctr" defTabSz="914051">
              <a:defRPr/>
            </a:pPr>
            <a:r>
              <a:rPr lang="en-US" sz="3200" b="1" kern="0" dirty="0" smtClean="0">
                <a:solidFill>
                  <a:srgbClr val="FFFFFF"/>
                </a:solidFill>
                <a:latin typeface="Arial"/>
                <a:cs typeface="Arial"/>
              </a:rPr>
              <a:t>For that Middle Third</a:t>
            </a:r>
          </a:p>
        </p:txBody>
      </p:sp>
      <p:sp>
        <p:nvSpPr>
          <p:cNvPr id="18" name="Oval 16"/>
          <p:cNvSpPr/>
          <p:nvPr/>
        </p:nvSpPr>
        <p:spPr>
          <a:xfrm>
            <a:off x="-1066800" y="1295400"/>
            <a:ext cx="4433864" cy="1553012"/>
          </a:xfrm>
          <a:custGeom>
            <a:avLst/>
            <a:gdLst/>
            <a:ahLst/>
            <a:cxnLst/>
            <a:rect l="l" t="t" r="r" b="b"/>
            <a:pathLst>
              <a:path w="4433864" h="1553012">
                <a:moveTo>
                  <a:pt x="2216932" y="0"/>
                </a:moveTo>
                <a:cubicBezTo>
                  <a:pt x="3195387" y="0"/>
                  <a:pt x="4034897" y="594896"/>
                  <a:pt x="4393499" y="1442725"/>
                </a:cubicBezTo>
                <a:lnTo>
                  <a:pt x="4433864" y="1553012"/>
                </a:lnTo>
                <a:lnTo>
                  <a:pt x="0" y="1553012"/>
                </a:lnTo>
                <a:lnTo>
                  <a:pt x="40366" y="1442725"/>
                </a:lnTo>
                <a:cubicBezTo>
                  <a:pt x="398967" y="594896"/>
                  <a:pt x="1238477" y="0"/>
                  <a:pt x="2216932" y="0"/>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9" name="Rectangle 18"/>
          <p:cNvSpPr/>
          <p:nvPr/>
        </p:nvSpPr>
        <p:spPr>
          <a:xfrm>
            <a:off x="685800" y="1676400"/>
            <a:ext cx="1787834" cy="1077218"/>
          </a:xfrm>
          <a:prstGeom prst="rect">
            <a:avLst/>
          </a:prstGeom>
        </p:spPr>
        <p:txBody>
          <a:bodyPr wrap="square">
            <a:spAutoFit/>
          </a:bodyPr>
          <a:lstStyle/>
          <a:p>
            <a:pPr algn="ctr" defTabSz="914051"/>
            <a:r>
              <a:rPr lang="en-US" sz="3200" b="1" kern="0" dirty="0">
                <a:solidFill>
                  <a:srgbClr val="FFFFFF"/>
                </a:solidFill>
                <a:latin typeface="Arial"/>
                <a:cs typeface="Arial"/>
              </a:rPr>
              <a:t>Top Third</a:t>
            </a:r>
          </a:p>
        </p:txBody>
      </p:sp>
      <p:sp>
        <p:nvSpPr>
          <p:cNvPr id="20" name="Title 1"/>
          <p:cNvSpPr>
            <a:spLocks noGrp="1"/>
          </p:cNvSpPr>
          <p:nvPr>
            <p:ph type="title"/>
          </p:nvPr>
        </p:nvSpPr>
        <p:spPr>
          <a:xfrm>
            <a:off x="152400" y="228600"/>
            <a:ext cx="9144000" cy="1206500"/>
          </a:xfrm>
          <a:prstGeom prst="rect">
            <a:avLst/>
          </a:prstGeom>
        </p:spPr>
        <p:txBody>
          <a:bodyPr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00000"/>
                </a:solidFill>
                <a:effectLst/>
                <a:uLnTx/>
                <a:uFillTx/>
              </a:rPr>
              <a:t>Dealing with the Three Segments of </a:t>
            </a:r>
            <a:r>
              <a:rPr kumimoji="0" lang="en-US" sz="3200" b="0" i="0" u="none" strike="noStrike" kern="0" cap="none" spc="0" normalizeH="0" baseline="0" noProof="0" dirty="0" smtClean="0">
                <a:ln>
                  <a:noFill/>
                </a:ln>
                <a:solidFill>
                  <a:srgbClr val="800000"/>
                </a:solidFill>
                <a:effectLst/>
                <a:uLnTx/>
                <a:uFillTx/>
              </a:rPr>
              <a:t>the</a:t>
            </a:r>
            <a:r>
              <a:rPr kumimoji="0" lang="en-US" sz="3200" b="0" i="0" u="none" strike="noStrike" kern="0" cap="none" spc="0" normalizeH="0" noProof="0" dirty="0" smtClean="0">
                <a:ln>
                  <a:noFill/>
                </a:ln>
                <a:solidFill>
                  <a:srgbClr val="800000"/>
                </a:solidFill>
                <a:effectLst/>
                <a:uLnTx/>
                <a:uFillTx/>
              </a:rPr>
              <a:t> Faculty</a:t>
            </a:r>
            <a:endParaRPr kumimoji="0" lang="en-US" sz="3200" b="0" i="0" u="none" strike="noStrike" kern="0" cap="none" spc="0" normalizeH="0" baseline="0" noProof="0" dirty="0">
              <a:ln>
                <a:noFill/>
              </a:ln>
              <a:solidFill>
                <a:srgbClr val="800000"/>
              </a:solidFill>
              <a:effectLst/>
              <a:uLnTx/>
              <a:uFillTx/>
            </a:endParaRPr>
          </a:p>
        </p:txBody>
      </p:sp>
      <p:sp>
        <p:nvSpPr>
          <p:cNvPr id="21" name="Oval 23"/>
          <p:cNvSpPr/>
          <p:nvPr/>
        </p:nvSpPr>
        <p:spPr>
          <a:xfrm>
            <a:off x="-1219200" y="2819400"/>
            <a:ext cx="4724400" cy="1572768"/>
          </a:xfrm>
          <a:custGeom>
            <a:avLst/>
            <a:gdLst/>
            <a:ahLst/>
            <a:cxnLst/>
            <a:rect l="l" t="t" r="r" b="b"/>
            <a:pathLst>
              <a:path w="4724400" h="1572768">
                <a:moveTo>
                  <a:pt x="143884" y="0"/>
                </a:moveTo>
                <a:lnTo>
                  <a:pt x="4580517" y="0"/>
                </a:lnTo>
                <a:lnTo>
                  <a:pt x="4618200" y="102960"/>
                </a:lnTo>
                <a:cubicBezTo>
                  <a:pt x="4687219" y="324863"/>
                  <a:pt x="4724400" y="560792"/>
                  <a:pt x="4724400" y="805406"/>
                </a:cubicBezTo>
                <a:cubicBezTo>
                  <a:pt x="4724400" y="1050020"/>
                  <a:pt x="4687219" y="1285950"/>
                  <a:pt x="4618200" y="1507852"/>
                </a:cubicBezTo>
                <a:lnTo>
                  <a:pt x="4594441" y="1572768"/>
                </a:lnTo>
                <a:lnTo>
                  <a:pt x="129960" y="1572768"/>
                </a:lnTo>
                <a:lnTo>
                  <a:pt x="106200" y="1507852"/>
                </a:lnTo>
                <a:cubicBezTo>
                  <a:pt x="37181" y="1285950"/>
                  <a:pt x="0" y="1050020"/>
                  <a:pt x="0" y="805406"/>
                </a:cubicBezTo>
                <a:cubicBezTo>
                  <a:pt x="0" y="560792"/>
                  <a:pt x="37181" y="324863"/>
                  <a:pt x="106200" y="102960"/>
                </a:cubicBezTo>
                <a:close/>
              </a:path>
            </a:pathLst>
          </a:custGeom>
          <a:solidFill>
            <a:srgbClr val="FFFF66"/>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2" name="Oval 2"/>
          <p:cNvSpPr/>
          <p:nvPr/>
        </p:nvSpPr>
        <p:spPr>
          <a:xfrm>
            <a:off x="-1081163" y="4391378"/>
            <a:ext cx="4448326" cy="1572768"/>
          </a:xfrm>
          <a:custGeom>
            <a:avLst/>
            <a:gdLst/>
            <a:ahLst/>
            <a:cxnLst/>
            <a:rect l="l" t="t" r="r" b="b"/>
            <a:pathLst>
              <a:path w="4448326" h="1572768">
                <a:moveTo>
                  <a:pt x="0" y="0"/>
                </a:moveTo>
                <a:lnTo>
                  <a:pt x="4448326" y="0"/>
                </a:lnTo>
                <a:lnTo>
                  <a:pt x="4400730" y="130043"/>
                </a:lnTo>
                <a:cubicBezTo>
                  <a:pt x="4042128" y="977872"/>
                  <a:pt x="3202618" y="1572768"/>
                  <a:pt x="2224163" y="1572768"/>
                </a:cubicBezTo>
                <a:cubicBezTo>
                  <a:pt x="1245708" y="1572768"/>
                  <a:pt x="406198" y="977872"/>
                  <a:pt x="47597" y="130043"/>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3" name="Rectangle 22"/>
          <p:cNvSpPr/>
          <p:nvPr/>
        </p:nvSpPr>
        <p:spPr>
          <a:xfrm>
            <a:off x="533400" y="3048000"/>
            <a:ext cx="2286000" cy="1077218"/>
          </a:xfrm>
          <a:prstGeom prst="rect">
            <a:avLst/>
          </a:prstGeom>
        </p:spPr>
        <p:txBody>
          <a:bodyPr wrap="square">
            <a:spAutoFit/>
          </a:bodyPr>
          <a:lstStyle/>
          <a:p>
            <a:pPr algn="ctr" defTabSz="914051"/>
            <a:r>
              <a:rPr lang="en-US" sz="3200" b="1" kern="0" dirty="0" smtClean="0">
                <a:solidFill>
                  <a:srgbClr val="000000"/>
                </a:solidFill>
                <a:latin typeface="Arial"/>
                <a:cs typeface="Arial"/>
              </a:rPr>
              <a:t>Middle Third</a:t>
            </a:r>
            <a:endParaRPr lang="en-US" sz="3200" b="1" kern="0" dirty="0">
              <a:solidFill>
                <a:srgbClr val="000000"/>
              </a:solidFill>
              <a:latin typeface="Arial"/>
              <a:cs typeface="Arial"/>
            </a:endParaRPr>
          </a:p>
        </p:txBody>
      </p:sp>
      <p:sp>
        <p:nvSpPr>
          <p:cNvPr id="24" name="Rectangle 23"/>
          <p:cNvSpPr/>
          <p:nvPr/>
        </p:nvSpPr>
        <p:spPr>
          <a:xfrm>
            <a:off x="762000" y="4572000"/>
            <a:ext cx="1828800" cy="1077218"/>
          </a:xfrm>
          <a:prstGeom prst="rect">
            <a:avLst/>
          </a:prstGeom>
        </p:spPr>
        <p:txBody>
          <a:bodyPr wrap="square">
            <a:spAutoFit/>
          </a:bodyPr>
          <a:lstStyle/>
          <a:p>
            <a:pPr algn="ctr" defTabSz="914051"/>
            <a:r>
              <a:rPr lang="en-US" sz="3200" b="1" kern="0" dirty="0" smtClean="0">
                <a:solidFill>
                  <a:srgbClr val="FFFFFF"/>
                </a:solidFill>
                <a:latin typeface="Arial"/>
                <a:cs typeface="Arial"/>
              </a:rPr>
              <a:t>Bottom Third</a:t>
            </a:r>
            <a:endParaRPr lang="en-US" sz="3200" b="1" kern="0" dirty="0">
              <a:solidFill>
                <a:srgbClr val="FFFFFF"/>
              </a:solidFill>
              <a:latin typeface="Arial"/>
              <a:cs typeface="Arial"/>
            </a:endParaRPr>
          </a:p>
        </p:txBody>
      </p:sp>
      <p:sp>
        <p:nvSpPr>
          <p:cNvPr id="25" name="Rectangle 24"/>
          <p:cNvSpPr/>
          <p:nvPr/>
        </p:nvSpPr>
        <p:spPr>
          <a:xfrm>
            <a:off x="2895600" y="990600"/>
            <a:ext cx="6019800" cy="1262910"/>
          </a:xfrm>
          <a:prstGeom prst="rect">
            <a:avLst/>
          </a:prstGeom>
        </p:spPr>
        <p:txBody>
          <a:bodyPr wrap="square">
            <a:spAutoFit/>
          </a:bodyPr>
          <a:lstStyle/>
          <a:p>
            <a:pPr>
              <a:lnSpc>
                <a:spcPct val="90000"/>
              </a:lnSpc>
              <a:defRPr/>
            </a:pPr>
            <a:r>
              <a:rPr lang="en-US" sz="2800" b="1" kern="0" dirty="0">
                <a:solidFill>
                  <a:srgbClr val="474747"/>
                </a:solidFill>
                <a:latin typeface="Arial" pitchFamily="34" charset="0"/>
                <a:cs typeface="Arial" pitchFamily="34" charset="0"/>
              </a:rPr>
              <a:t>Your good, but cautious teachers. </a:t>
            </a:r>
            <a:r>
              <a:rPr lang="en-US" sz="2800" b="1" kern="0" dirty="0" smtClean="0">
                <a:solidFill>
                  <a:srgbClr val="474747"/>
                </a:solidFill>
                <a:latin typeface="Arial" pitchFamily="34" charset="0"/>
                <a:cs typeface="Arial" pitchFamily="34" charset="0"/>
              </a:rPr>
              <a:t>They </a:t>
            </a:r>
            <a:r>
              <a:rPr lang="en-US" sz="2800" b="1" kern="0" dirty="0">
                <a:solidFill>
                  <a:srgbClr val="474747"/>
                </a:solidFill>
                <a:latin typeface="Arial" pitchFamily="34" charset="0"/>
                <a:cs typeface="Arial" pitchFamily="34" charset="0"/>
              </a:rPr>
              <a:t>need to see the evidence </a:t>
            </a:r>
            <a:r>
              <a:rPr lang="en-US" sz="2800" b="1" kern="0" dirty="0" smtClean="0">
                <a:solidFill>
                  <a:srgbClr val="474747"/>
                </a:solidFill>
                <a:latin typeface="Arial" pitchFamily="34" charset="0"/>
                <a:cs typeface="Arial" pitchFamily="34" charset="0"/>
              </a:rPr>
              <a:t>before </a:t>
            </a:r>
            <a:r>
              <a:rPr lang="en-US" sz="2800" b="1" kern="0" dirty="0">
                <a:solidFill>
                  <a:srgbClr val="474747"/>
                </a:solidFill>
                <a:latin typeface="Arial" pitchFamily="34" charset="0"/>
                <a:cs typeface="Arial" pitchFamily="34" charset="0"/>
              </a:rPr>
              <a:t>they get on board. </a:t>
            </a:r>
            <a:r>
              <a:rPr lang="en-US" sz="2800" b="1" kern="0" dirty="0" smtClean="0">
                <a:solidFill>
                  <a:srgbClr val="474747"/>
                </a:solidFill>
                <a:latin typeface="Arial" pitchFamily="34" charset="0"/>
                <a:cs typeface="Arial" pitchFamily="34" charset="0"/>
              </a:rPr>
              <a:t> </a:t>
            </a:r>
            <a:endParaRPr lang="en-US" sz="2800" b="1" kern="0" dirty="0">
              <a:solidFill>
                <a:srgbClr val="474747"/>
              </a:solidFill>
              <a:latin typeface="Arial" pitchFamily="34" charset="0"/>
              <a:cs typeface="Arial" pitchFamily="34" charset="0"/>
            </a:endParaRPr>
          </a:p>
        </p:txBody>
      </p:sp>
      <p:sp>
        <p:nvSpPr>
          <p:cNvPr id="26" name="TextBox 25"/>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209911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3124200"/>
            <a:ext cx="9045994" cy="3276600"/>
            <a:chOff x="304799" y="3048000"/>
            <a:chExt cx="8758550" cy="3276600"/>
          </a:xfrm>
        </p:grpSpPr>
        <p:sp>
          <p:nvSpPr>
            <p:cNvPr id="17" name="Rectangle 16"/>
            <p:cNvSpPr/>
            <p:nvPr/>
          </p:nvSpPr>
          <p:spPr>
            <a:xfrm>
              <a:off x="304799" y="3048000"/>
              <a:ext cx="8758550" cy="3276600"/>
            </a:xfrm>
            <a:prstGeom prst="rect">
              <a:avLst/>
            </a:prstGeom>
            <a:solidFill>
              <a:srgbClr val="741813"/>
            </a:solidFill>
            <a:ln w="6350" cap="flat" cmpd="sng" algn="ctr">
              <a:no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18" name="Rectangle 17"/>
            <p:cNvSpPr/>
            <p:nvPr/>
          </p:nvSpPr>
          <p:spPr>
            <a:xfrm>
              <a:off x="3908707" y="3124200"/>
              <a:ext cx="5029200" cy="2862322"/>
            </a:xfrm>
            <a:prstGeom prst="rect">
              <a:avLst/>
            </a:prstGeom>
            <a:solidFill>
              <a:srgbClr val="741813"/>
            </a:solidFill>
          </p:spPr>
          <p:txBody>
            <a:bodyPr wrap="square">
              <a:spAutoFit/>
            </a:bodyPr>
            <a:lstStyle/>
            <a:p>
              <a:pPr>
                <a:spcBef>
                  <a:spcPct val="20000"/>
                </a:spcBef>
                <a:defRPr/>
              </a:pPr>
              <a:r>
                <a:rPr lang="en-US" sz="3000" b="1" kern="0" dirty="0">
                  <a:solidFill>
                    <a:srgbClr val="FFFFFF"/>
                  </a:solidFill>
                  <a:latin typeface="Arial"/>
                  <a:cs typeface="Arial"/>
                </a:rPr>
                <a:t>You have to address it directly and move ahead with </a:t>
              </a:r>
              <a:r>
                <a:rPr lang="en-US" sz="3000" b="1" kern="0" dirty="0" smtClean="0">
                  <a:solidFill>
                    <a:srgbClr val="FFFFFF"/>
                  </a:solidFill>
                  <a:latin typeface="Arial"/>
                  <a:cs typeface="Arial"/>
                </a:rPr>
                <a:t>the </a:t>
              </a:r>
              <a:r>
                <a:rPr lang="en-US" sz="3000" b="1" kern="0" dirty="0">
                  <a:solidFill>
                    <a:srgbClr val="FFFFFF"/>
                  </a:solidFill>
                  <a:latin typeface="Arial"/>
                  <a:cs typeface="Arial"/>
                </a:rPr>
                <a:t>agenda. </a:t>
              </a:r>
              <a:r>
                <a:rPr lang="en-US" sz="3000" b="1" kern="0" dirty="0" smtClean="0">
                  <a:solidFill>
                    <a:srgbClr val="FFFFFF"/>
                  </a:solidFill>
                  <a:latin typeface="Arial"/>
                  <a:cs typeface="Arial"/>
                </a:rPr>
                <a:t>Check out the book burning and other stories of resistance on pages 55-59.</a:t>
              </a:r>
            </a:p>
          </p:txBody>
        </p:sp>
      </p:grpSp>
      <p:sp>
        <p:nvSpPr>
          <p:cNvPr id="19" name="Rectangle 18"/>
          <p:cNvSpPr/>
          <p:nvPr/>
        </p:nvSpPr>
        <p:spPr>
          <a:xfrm>
            <a:off x="3810000" y="2286000"/>
            <a:ext cx="4953000" cy="685800"/>
          </a:xfrm>
          <a:prstGeom prst="rect">
            <a:avLst/>
          </a:prstGeom>
          <a:solidFill>
            <a:srgbClr val="42552B"/>
          </a:solidFill>
          <a:ln w="12700" cap="flat" cmpd="sng" algn="ctr">
            <a:noFill/>
            <a:prstDash val="solid"/>
            <a:miter lim="800000"/>
          </a:ln>
          <a:effectLst/>
        </p:spPr>
        <p:txBody>
          <a:bodyPr rot="0" spcFirstLastPara="0" vertOverflow="overflow" horzOverflow="overflow" vert="horz" wrap="square" lIns="91406" tIns="45702" rIns="91406" bIns="45702" numCol="1" spcCol="0" rtlCol="0" fromWordArt="0" anchor="ctr" anchorCtr="0" forceAA="0" compatLnSpc="1">
            <a:prstTxWarp prst="textNoShape">
              <a:avLst/>
            </a:prstTxWarp>
            <a:noAutofit/>
          </a:bodyPr>
          <a:lstStyle/>
          <a:p>
            <a:pPr algn="ctr" defTabSz="914051">
              <a:defRPr/>
            </a:pPr>
            <a:r>
              <a:rPr lang="en-US" sz="3200" b="1" kern="0" dirty="0" smtClean="0">
                <a:solidFill>
                  <a:srgbClr val="FFFFFF"/>
                </a:solidFill>
                <a:latin typeface="Arial"/>
                <a:cs typeface="Arial"/>
              </a:rPr>
              <a:t>For that Bottom Third</a:t>
            </a:r>
          </a:p>
        </p:txBody>
      </p:sp>
      <p:sp>
        <p:nvSpPr>
          <p:cNvPr id="20" name="Oval 16"/>
          <p:cNvSpPr/>
          <p:nvPr/>
        </p:nvSpPr>
        <p:spPr>
          <a:xfrm>
            <a:off x="-1066800" y="1295400"/>
            <a:ext cx="4433864" cy="1553012"/>
          </a:xfrm>
          <a:custGeom>
            <a:avLst/>
            <a:gdLst/>
            <a:ahLst/>
            <a:cxnLst/>
            <a:rect l="l" t="t" r="r" b="b"/>
            <a:pathLst>
              <a:path w="4433864" h="1553012">
                <a:moveTo>
                  <a:pt x="2216932" y="0"/>
                </a:moveTo>
                <a:cubicBezTo>
                  <a:pt x="3195387" y="0"/>
                  <a:pt x="4034897" y="594896"/>
                  <a:pt x="4393499" y="1442725"/>
                </a:cubicBezTo>
                <a:lnTo>
                  <a:pt x="4433864" y="1553012"/>
                </a:lnTo>
                <a:lnTo>
                  <a:pt x="0" y="1553012"/>
                </a:lnTo>
                <a:lnTo>
                  <a:pt x="40366" y="1442725"/>
                </a:lnTo>
                <a:cubicBezTo>
                  <a:pt x="398967" y="594896"/>
                  <a:pt x="1238477" y="0"/>
                  <a:pt x="2216932" y="0"/>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1" name="Rectangle 20"/>
          <p:cNvSpPr/>
          <p:nvPr/>
        </p:nvSpPr>
        <p:spPr>
          <a:xfrm>
            <a:off x="838200" y="1600200"/>
            <a:ext cx="1645432" cy="1077218"/>
          </a:xfrm>
          <a:prstGeom prst="rect">
            <a:avLst/>
          </a:prstGeom>
        </p:spPr>
        <p:txBody>
          <a:bodyPr wrap="square">
            <a:spAutoFit/>
          </a:bodyPr>
          <a:lstStyle/>
          <a:p>
            <a:pPr algn="ctr" defTabSz="914051"/>
            <a:r>
              <a:rPr lang="en-US" sz="3200" b="1" kern="0" dirty="0">
                <a:solidFill>
                  <a:srgbClr val="FFFFFF"/>
                </a:solidFill>
                <a:latin typeface="Arial"/>
                <a:cs typeface="Arial"/>
              </a:rPr>
              <a:t>Top Third</a:t>
            </a:r>
          </a:p>
        </p:txBody>
      </p:sp>
      <p:sp>
        <p:nvSpPr>
          <p:cNvPr id="22" name="Title 1"/>
          <p:cNvSpPr>
            <a:spLocks noGrp="1"/>
          </p:cNvSpPr>
          <p:nvPr>
            <p:ph type="title"/>
          </p:nvPr>
        </p:nvSpPr>
        <p:spPr>
          <a:xfrm>
            <a:off x="260350" y="241300"/>
            <a:ext cx="8883650" cy="723900"/>
          </a:xfrm>
          <a:prstGeom prst="rect">
            <a:avLst/>
          </a:prstGeom>
        </p:spPr>
        <p:txBody>
          <a:bodyPr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i="0" u="none" strike="noStrike" kern="0" cap="none" spc="0" normalizeH="0" baseline="0" noProof="0" dirty="0">
                <a:ln>
                  <a:noFill/>
                </a:ln>
                <a:solidFill>
                  <a:srgbClr val="800000"/>
                </a:solidFill>
                <a:effectLst/>
                <a:uLnTx/>
                <a:uFillTx/>
              </a:rPr>
              <a:t>Dealing with the </a:t>
            </a:r>
            <a:r>
              <a:rPr kumimoji="0" lang="en-US" sz="3400" i="0" u="none" strike="noStrike" kern="0" cap="none" spc="0" normalizeH="0" baseline="0" noProof="0" dirty="0" smtClean="0">
                <a:ln>
                  <a:noFill/>
                </a:ln>
                <a:solidFill>
                  <a:srgbClr val="800000"/>
                </a:solidFill>
                <a:effectLst/>
                <a:uLnTx/>
                <a:uFillTx/>
              </a:rPr>
              <a:t>Resistance</a:t>
            </a:r>
            <a:endParaRPr kumimoji="0" lang="en-US" sz="3400" i="0" u="none" strike="noStrike" kern="0" cap="none" spc="0" normalizeH="0" baseline="0" noProof="0" dirty="0">
              <a:ln>
                <a:noFill/>
              </a:ln>
              <a:solidFill>
                <a:srgbClr val="800000"/>
              </a:solidFill>
              <a:effectLst/>
              <a:uLnTx/>
              <a:uFillTx/>
            </a:endParaRPr>
          </a:p>
        </p:txBody>
      </p:sp>
      <p:sp>
        <p:nvSpPr>
          <p:cNvPr id="23" name="Oval 23"/>
          <p:cNvSpPr/>
          <p:nvPr/>
        </p:nvSpPr>
        <p:spPr>
          <a:xfrm>
            <a:off x="-1219200" y="2819400"/>
            <a:ext cx="4724400" cy="1572768"/>
          </a:xfrm>
          <a:custGeom>
            <a:avLst/>
            <a:gdLst/>
            <a:ahLst/>
            <a:cxnLst/>
            <a:rect l="l" t="t" r="r" b="b"/>
            <a:pathLst>
              <a:path w="4724400" h="1572768">
                <a:moveTo>
                  <a:pt x="143884" y="0"/>
                </a:moveTo>
                <a:lnTo>
                  <a:pt x="4580517" y="0"/>
                </a:lnTo>
                <a:lnTo>
                  <a:pt x="4618200" y="102960"/>
                </a:lnTo>
                <a:cubicBezTo>
                  <a:pt x="4687219" y="324863"/>
                  <a:pt x="4724400" y="560792"/>
                  <a:pt x="4724400" y="805406"/>
                </a:cubicBezTo>
                <a:cubicBezTo>
                  <a:pt x="4724400" y="1050020"/>
                  <a:pt x="4687219" y="1285950"/>
                  <a:pt x="4618200" y="1507852"/>
                </a:cubicBezTo>
                <a:lnTo>
                  <a:pt x="4594441" y="1572768"/>
                </a:lnTo>
                <a:lnTo>
                  <a:pt x="129960" y="1572768"/>
                </a:lnTo>
                <a:lnTo>
                  <a:pt x="106200" y="1507852"/>
                </a:lnTo>
                <a:cubicBezTo>
                  <a:pt x="37181" y="1285950"/>
                  <a:pt x="0" y="1050020"/>
                  <a:pt x="0" y="805406"/>
                </a:cubicBezTo>
                <a:cubicBezTo>
                  <a:pt x="0" y="560792"/>
                  <a:pt x="37181" y="324863"/>
                  <a:pt x="106200" y="102960"/>
                </a:cubicBezTo>
                <a:close/>
              </a:path>
            </a:pathLst>
          </a:custGeom>
          <a:solidFill>
            <a:srgbClr val="808080">
              <a:lumMod val="40000"/>
              <a:lumOff val="60000"/>
            </a:srgbClr>
          </a:solidFill>
          <a:ln w="57150" cap="flat" cmpd="sng" algn="ctr">
            <a:solidFill>
              <a:srgbClr val="FFFFFF"/>
            </a:solidFill>
            <a:prstDash val="solid"/>
            <a:miter lim="800000"/>
          </a:ln>
          <a:effectLst/>
        </p:spPr>
        <p:txBody>
          <a:bodyPr rtlCol="0" anchor="ctr"/>
          <a:lstStyle/>
          <a:p>
            <a:pPr algn="ctr">
              <a:defRPr/>
            </a:pPr>
            <a:endParaRPr lang="en-US" sz="2400" kern="0" dirty="0">
              <a:solidFill>
                <a:srgbClr val="FFFFFF"/>
              </a:solidFill>
              <a:latin typeface="Arial"/>
              <a:cs typeface="Arial"/>
            </a:endParaRPr>
          </a:p>
        </p:txBody>
      </p:sp>
      <p:sp>
        <p:nvSpPr>
          <p:cNvPr id="24" name="Oval 2"/>
          <p:cNvSpPr/>
          <p:nvPr/>
        </p:nvSpPr>
        <p:spPr>
          <a:xfrm>
            <a:off x="-1081163" y="4391378"/>
            <a:ext cx="4448326" cy="1572768"/>
          </a:xfrm>
          <a:custGeom>
            <a:avLst/>
            <a:gdLst/>
            <a:ahLst/>
            <a:cxnLst/>
            <a:rect l="l" t="t" r="r" b="b"/>
            <a:pathLst>
              <a:path w="4448326" h="1572768">
                <a:moveTo>
                  <a:pt x="0" y="0"/>
                </a:moveTo>
                <a:lnTo>
                  <a:pt x="4448326" y="0"/>
                </a:lnTo>
                <a:lnTo>
                  <a:pt x="4400730" y="130043"/>
                </a:lnTo>
                <a:cubicBezTo>
                  <a:pt x="4042128" y="977872"/>
                  <a:pt x="3202618" y="1572768"/>
                  <a:pt x="2224163" y="1572768"/>
                </a:cubicBezTo>
                <a:cubicBezTo>
                  <a:pt x="1245708" y="1572768"/>
                  <a:pt x="406198" y="977872"/>
                  <a:pt x="47597" y="130043"/>
                </a:cubicBezTo>
                <a:close/>
              </a:path>
            </a:pathLst>
          </a:custGeom>
          <a:solidFill>
            <a:srgbClr val="741813"/>
          </a:solidFill>
          <a:ln w="57150" cap="flat" cmpd="sng" algn="ctr">
            <a:solidFill>
              <a:srgbClr val="FFFFFF"/>
            </a:solidFill>
            <a:prstDash val="solid"/>
            <a:miter lim="800000"/>
          </a:ln>
          <a:effectLst/>
        </p:spPr>
        <p:txBody>
          <a:bodyPr rtlCol="0" anchor="ctr"/>
          <a:lstStyle/>
          <a:p>
            <a:pPr algn="ctr">
              <a:defRPr/>
            </a:pPr>
            <a:endParaRPr lang="en-US" sz="2400" kern="0" dirty="0" smtClean="0">
              <a:solidFill>
                <a:srgbClr val="FFFFFF"/>
              </a:solidFill>
              <a:latin typeface="Arial"/>
              <a:cs typeface="Arial"/>
            </a:endParaRPr>
          </a:p>
        </p:txBody>
      </p:sp>
      <p:sp>
        <p:nvSpPr>
          <p:cNvPr id="25" name="Rectangle 24"/>
          <p:cNvSpPr/>
          <p:nvPr/>
        </p:nvSpPr>
        <p:spPr>
          <a:xfrm>
            <a:off x="533400" y="3124200"/>
            <a:ext cx="2324100" cy="1077218"/>
          </a:xfrm>
          <a:prstGeom prst="rect">
            <a:avLst/>
          </a:prstGeom>
        </p:spPr>
        <p:txBody>
          <a:bodyPr wrap="square">
            <a:spAutoFit/>
          </a:bodyPr>
          <a:lstStyle/>
          <a:p>
            <a:pPr algn="ctr" defTabSz="914051"/>
            <a:r>
              <a:rPr lang="en-US" sz="3200" b="1" kern="0" dirty="0" smtClean="0">
                <a:solidFill>
                  <a:srgbClr val="FFFFFF"/>
                </a:solidFill>
                <a:latin typeface="Arial"/>
                <a:cs typeface="Arial"/>
              </a:rPr>
              <a:t>Middle Third</a:t>
            </a:r>
            <a:endParaRPr lang="en-US" sz="3200" b="1" kern="0" dirty="0">
              <a:solidFill>
                <a:srgbClr val="FFFFFF"/>
              </a:solidFill>
              <a:latin typeface="Arial"/>
              <a:cs typeface="Arial"/>
            </a:endParaRPr>
          </a:p>
        </p:txBody>
      </p:sp>
      <p:sp>
        <p:nvSpPr>
          <p:cNvPr id="26" name="Rectangle 25"/>
          <p:cNvSpPr/>
          <p:nvPr/>
        </p:nvSpPr>
        <p:spPr>
          <a:xfrm>
            <a:off x="381000" y="4495800"/>
            <a:ext cx="2667000" cy="1077218"/>
          </a:xfrm>
          <a:prstGeom prst="rect">
            <a:avLst/>
          </a:prstGeom>
        </p:spPr>
        <p:txBody>
          <a:bodyPr wrap="square">
            <a:spAutoFit/>
          </a:bodyPr>
          <a:lstStyle/>
          <a:p>
            <a:pPr algn="ctr" defTabSz="914051"/>
            <a:r>
              <a:rPr lang="en-US" sz="3200" b="1" kern="0" dirty="0" smtClean="0">
                <a:solidFill>
                  <a:srgbClr val="FFFFFF"/>
                </a:solidFill>
                <a:latin typeface="Arial"/>
                <a:cs typeface="Arial"/>
              </a:rPr>
              <a:t>Bottom Third</a:t>
            </a:r>
            <a:endParaRPr lang="en-US" sz="3200" b="1" kern="0" dirty="0">
              <a:solidFill>
                <a:srgbClr val="FFFFFF"/>
              </a:solidFill>
              <a:latin typeface="Arial"/>
              <a:cs typeface="Arial"/>
            </a:endParaRPr>
          </a:p>
        </p:txBody>
      </p:sp>
      <p:sp>
        <p:nvSpPr>
          <p:cNvPr id="27" name="Rectangle 26"/>
          <p:cNvSpPr/>
          <p:nvPr/>
        </p:nvSpPr>
        <p:spPr>
          <a:xfrm>
            <a:off x="2819400" y="838200"/>
            <a:ext cx="5125156" cy="1430135"/>
          </a:xfrm>
          <a:prstGeom prst="rect">
            <a:avLst/>
          </a:prstGeom>
        </p:spPr>
        <p:txBody>
          <a:bodyPr wrap="square">
            <a:spAutoFit/>
          </a:bodyPr>
          <a:lstStyle/>
          <a:p>
            <a:pPr>
              <a:lnSpc>
                <a:spcPct val="90000"/>
              </a:lnSpc>
              <a:defRPr/>
            </a:pPr>
            <a:r>
              <a:rPr lang="en-US" sz="3200" b="1" kern="0" dirty="0">
                <a:solidFill>
                  <a:srgbClr val="474747"/>
                </a:solidFill>
                <a:latin typeface="Arial" pitchFamily="34" charset="0"/>
                <a:cs typeface="Arial" pitchFamily="34" charset="0"/>
              </a:rPr>
              <a:t>The book burners, the “over my dead body” </a:t>
            </a:r>
            <a:r>
              <a:rPr lang="en-US" sz="3200" b="1" kern="0" dirty="0" smtClean="0">
                <a:solidFill>
                  <a:srgbClr val="474747"/>
                </a:solidFill>
                <a:latin typeface="Arial" pitchFamily="34" charset="0"/>
                <a:cs typeface="Arial" pitchFamily="34" charset="0"/>
              </a:rPr>
              <a:t>  crowd</a:t>
            </a:r>
            <a:r>
              <a:rPr lang="en-US" sz="3200" b="1" kern="0" dirty="0">
                <a:solidFill>
                  <a:srgbClr val="474747"/>
                </a:solidFill>
                <a:latin typeface="Arial" pitchFamily="34" charset="0"/>
                <a:cs typeface="Arial" pitchFamily="34" charset="0"/>
              </a:rPr>
              <a:t>, the ODGs</a:t>
            </a:r>
          </a:p>
        </p:txBody>
      </p:sp>
      <p:pic>
        <p:nvPicPr>
          <p:cNvPr id="28"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rotWithShape="1">
          <a:blip r:embed="rId3">
            <a:extLst>
              <a:ext uri="{28A0092B-C50C-407E-A947-70E740481C1C}">
                <a14:useLocalDpi xmlns:a14="http://schemas.microsoft.com/office/drawing/2010/main" val="0"/>
              </a:ext>
            </a:extLst>
          </a:blip>
          <a:srcRect r="5920" b="5714"/>
          <a:stretch/>
        </p:blipFill>
        <p:spPr bwMode="auto">
          <a:xfrm>
            <a:off x="8077200" y="838200"/>
            <a:ext cx="552879" cy="77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68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10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609600"/>
            <a:ext cx="7543800" cy="5181600"/>
          </a:xfrm>
          <a:ln>
            <a:solidFill>
              <a:schemeClr val="bg1"/>
            </a:solidFill>
          </a:ln>
        </p:spPr>
        <p:txBody>
          <a:bodyPr>
            <a:normAutofit/>
          </a:bodyPr>
          <a:lstStyle/>
          <a:p>
            <a:pPr marL="0" indent="0" algn="ctr">
              <a:lnSpc>
                <a:spcPct val="90000"/>
              </a:lnSpc>
              <a:buClr>
                <a:schemeClr val="tx2">
                  <a:lumMod val="50000"/>
                </a:schemeClr>
              </a:buClr>
              <a:buNone/>
              <a:defRPr/>
            </a:pPr>
            <a:endParaRPr lang="en-US" sz="6600" b="1" dirty="0" smtClean="0">
              <a:solidFill>
                <a:srgbClr val="FFFFFF"/>
              </a:solidFill>
              <a:latin typeface="Calibri" pitchFamily="34" charset="0"/>
              <a:ea typeface="MingLiU-ExtB" pitchFamily="18" charset="-120"/>
              <a:cs typeface="Calibri" pitchFamily="34" charset="0"/>
            </a:endParaRPr>
          </a:p>
          <a:p>
            <a:pPr marL="0" indent="0" algn="ctr">
              <a:lnSpc>
                <a:spcPct val="90000"/>
              </a:lnSpc>
              <a:buClr>
                <a:schemeClr val="tx2">
                  <a:lumMod val="50000"/>
                </a:schemeClr>
              </a:buClr>
              <a:buNone/>
              <a:defRPr/>
            </a:pPr>
            <a:endParaRPr lang="en-US" sz="6600" b="1" dirty="0">
              <a:solidFill>
                <a:srgbClr val="FFFFFF"/>
              </a:solidFill>
              <a:latin typeface="Calibri" pitchFamily="34" charset="0"/>
              <a:ea typeface="MingLiU-ExtB" pitchFamily="18" charset="-120"/>
              <a:cs typeface="Calibri" pitchFamily="34" charset="0"/>
            </a:endParaRPr>
          </a:p>
          <a:p>
            <a:pPr marL="0" indent="0" algn="ctr">
              <a:lnSpc>
                <a:spcPct val="90000"/>
              </a:lnSpc>
              <a:buClr>
                <a:schemeClr val="tx2">
                  <a:lumMod val="50000"/>
                </a:schemeClr>
              </a:buClr>
              <a:buNone/>
              <a:defRPr/>
            </a:pPr>
            <a:r>
              <a:rPr lang="en-US" sz="5400" b="1" dirty="0" smtClean="0">
                <a:solidFill>
                  <a:srgbClr val="FFFFFF"/>
                </a:solidFill>
                <a:latin typeface="Calibri" pitchFamily="34" charset="0"/>
                <a:ea typeface="MingLiU-ExtB" pitchFamily="18" charset="-120"/>
                <a:cs typeface="Calibri" pitchFamily="34" charset="0"/>
              </a:rPr>
              <a:t>Recap to Sessions 1,2,3</a:t>
            </a:r>
            <a:endParaRPr lang="en-US" sz="5400" b="1" dirty="0">
              <a:solidFill>
                <a:srgbClr val="FFFFFF"/>
              </a:solidFill>
            </a:endParaRPr>
          </a:p>
          <a:p>
            <a:pPr marL="0" lvl="0" indent="0" algn="ctr">
              <a:lnSpc>
                <a:spcPct val="90000"/>
              </a:lnSpc>
              <a:buClr>
                <a:schemeClr val="tx2">
                  <a:lumMod val="50000"/>
                </a:schemeClr>
              </a:buClr>
              <a:buNone/>
              <a:defRPr/>
            </a:pPr>
            <a:endParaRPr lang="en-US" sz="3200" i="1" dirty="0" smtClean="0">
              <a:solidFill>
                <a:schemeClr val="bg1"/>
              </a:solidFill>
              <a:latin typeface="Arial"/>
              <a:cs typeface="Arial"/>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13418688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7188"/>
            <a:ext cx="9144000" cy="1371600"/>
          </a:xfrm>
          <a:prstGeom prst="rect">
            <a:avLst/>
          </a:prstGeom>
          <a:solidFill>
            <a:srgbClr val="741813"/>
          </a:solidFill>
          <a:ln>
            <a:solidFill>
              <a:srgbClr val="000000"/>
            </a:solidFill>
          </a:ln>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smtClean="0">
                <a:ln>
                  <a:noFill/>
                </a:ln>
                <a:solidFill>
                  <a:srgbClr val="FFFFFF"/>
                </a:solidFill>
                <a:effectLst/>
                <a:uLnTx/>
                <a:uFillTx/>
              </a:rPr>
              <a:t>Introducing five members of this group:</a:t>
            </a:r>
            <a:endParaRPr kumimoji="0" lang="en-US" sz="4400" i="0" u="none" strike="noStrike" kern="0" cap="none" spc="0" normalizeH="0" baseline="0" noProof="0" dirty="0">
              <a:ln>
                <a:noFill/>
              </a:ln>
              <a:solidFill>
                <a:srgbClr val="FFFFFF"/>
              </a:solidFill>
              <a:effectLst/>
              <a:uLnTx/>
              <a:uFillTx/>
            </a:endParaRPr>
          </a:p>
        </p:txBody>
      </p:sp>
      <p:sp>
        <p:nvSpPr>
          <p:cNvPr id="6" name="Rectangle 5"/>
          <p:cNvSpPr/>
          <p:nvPr/>
        </p:nvSpPr>
        <p:spPr>
          <a:xfrm>
            <a:off x="914400" y="1600200"/>
            <a:ext cx="7772400" cy="3477875"/>
          </a:xfrm>
          <a:prstGeom prst="rect">
            <a:avLst/>
          </a:prstGeom>
        </p:spPr>
        <p:txBody>
          <a:bodyPr wrap="square">
            <a:spAutoFit/>
          </a:bodyPr>
          <a:lstStyle/>
          <a:p>
            <a:pPr marL="571500" indent="-571500">
              <a:buFont typeface="Wingdings" charset="2"/>
              <a:buChar char="u"/>
              <a:defRPr/>
            </a:pPr>
            <a:r>
              <a:rPr lang="en-US" sz="4400" kern="0" dirty="0" smtClean="0">
                <a:solidFill>
                  <a:sysClr val="windowText" lastClr="000000"/>
                </a:solidFill>
                <a:latin typeface="Arial" pitchFamily="34" charset="0"/>
                <a:cs typeface="Arial" pitchFamily="34" charset="0"/>
              </a:rPr>
              <a:t> Ms. This Too Shall Pass</a:t>
            </a:r>
          </a:p>
          <a:p>
            <a:pPr marL="571500" indent="-571500">
              <a:buFont typeface="Wingdings" charset="2"/>
              <a:buChar char="u"/>
              <a:defRPr/>
            </a:pPr>
            <a:r>
              <a:rPr lang="en-US" sz="4400" kern="0" dirty="0" smtClean="0">
                <a:solidFill>
                  <a:sysClr val="windowText" lastClr="000000"/>
                </a:solidFill>
                <a:latin typeface="Arial" pitchFamily="34" charset="0"/>
                <a:cs typeface="Arial" pitchFamily="34" charset="0"/>
              </a:rPr>
              <a:t> Mr. Independent</a:t>
            </a:r>
          </a:p>
          <a:p>
            <a:pPr marL="571500" indent="-571500">
              <a:buFont typeface="Wingdings" charset="2"/>
              <a:buChar char="u"/>
              <a:defRPr/>
            </a:pPr>
            <a:r>
              <a:rPr lang="en-US" sz="4400" kern="0" dirty="0" smtClean="0">
                <a:solidFill>
                  <a:sysClr val="windowText" lastClr="000000"/>
                </a:solidFill>
                <a:latin typeface="Arial" pitchFamily="34" charset="0"/>
                <a:cs typeface="Arial" pitchFamily="34" charset="0"/>
              </a:rPr>
              <a:t> Ms. Afraid to Try</a:t>
            </a:r>
          </a:p>
          <a:p>
            <a:pPr marL="571500" indent="-571500">
              <a:buFont typeface="Wingdings" charset="2"/>
              <a:buChar char="u"/>
              <a:defRPr/>
            </a:pPr>
            <a:r>
              <a:rPr lang="en-US" sz="4400" kern="0" dirty="0" smtClean="0">
                <a:solidFill>
                  <a:sysClr val="windowText" lastClr="000000"/>
                </a:solidFill>
                <a:latin typeface="Arial" pitchFamily="34" charset="0"/>
                <a:cs typeface="Arial" pitchFamily="34" charset="0"/>
              </a:rPr>
              <a:t> Mr. Pretender</a:t>
            </a:r>
          </a:p>
          <a:p>
            <a:pPr marL="571500" indent="-571500">
              <a:buFont typeface="Wingdings" charset="2"/>
              <a:buChar char="u"/>
              <a:defRPr/>
            </a:pPr>
            <a:r>
              <a:rPr lang="en-US" sz="4400" kern="0" dirty="0" smtClean="0">
                <a:solidFill>
                  <a:sysClr val="windowText" lastClr="000000"/>
                </a:solidFill>
                <a:latin typeface="Arial" pitchFamily="34" charset="0"/>
                <a:cs typeface="Arial" pitchFamily="34" charset="0"/>
              </a:rPr>
              <a:t> Ms. Over My Dead Body</a:t>
            </a:r>
          </a:p>
        </p:txBody>
      </p:sp>
      <p:sp>
        <p:nvSpPr>
          <p:cNvPr id="7" name="TextBox 6"/>
          <p:cNvSpPr txBox="1"/>
          <p:nvPr/>
        </p:nvSpPr>
        <p:spPr bwMode="auto">
          <a:xfrm>
            <a:off x="3969" y="5257800"/>
            <a:ext cx="9144000" cy="1077218"/>
          </a:xfrm>
          <a:prstGeom prst="rect">
            <a:avLst/>
          </a:prstGeom>
          <a:solidFill>
            <a:srgbClr val="741813"/>
          </a:solidFill>
          <a:ln w="9525">
            <a:solidFill>
              <a:srgbClr val="000000"/>
            </a:solidFill>
            <a:miter lim="800000"/>
            <a:headEnd/>
            <a:tailEnd/>
          </a:ln>
        </p:spPr>
        <p:txBody>
          <a:bodyPr wrap="square" rtlCol="0">
            <a:spAutoFit/>
          </a:bodyPr>
          <a:lstStyle/>
          <a:p>
            <a:pPr algn="ctr">
              <a:spcBef>
                <a:spcPct val="20000"/>
              </a:spcBef>
              <a:defRPr/>
            </a:pPr>
            <a:r>
              <a:rPr lang="en-US" sz="3200" b="1" kern="0" dirty="0" smtClean="0">
                <a:solidFill>
                  <a:srgbClr val="FFFFFF"/>
                </a:solidFill>
                <a:latin typeface="Arial"/>
                <a:cs typeface="Arial"/>
              </a:rPr>
              <a:t>Suggestion:  Talk about each of these profiles with your team in case you face this.</a:t>
            </a:r>
          </a:p>
        </p:txBody>
      </p:sp>
    </p:spTree>
    <p:extLst>
      <p:ext uri="{BB962C8B-B14F-4D97-AF65-F5344CB8AC3E}">
        <p14:creationId xmlns:p14="http://schemas.microsoft.com/office/powerpoint/2010/main" val="3259338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723900"/>
          </a:xfrm>
          <a:ln>
            <a:solidFill>
              <a:srgbClr val="FFFFFF"/>
            </a:solidFill>
          </a:ln>
        </p:spPr>
        <p:txBody>
          <a:bodyPr/>
          <a:lstStyle/>
          <a:p>
            <a:pPr algn="ctr"/>
            <a:r>
              <a:rPr lang="en-US" sz="4400" dirty="0" smtClean="0"/>
              <a:t>Ms. This Too Shall Pass</a:t>
            </a:r>
            <a:endParaRPr lang="en-US" sz="4400" dirty="0"/>
          </a:p>
        </p:txBody>
      </p:sp>
      <p:sp>
        <p:nvSpPr>
          <p:cNvPr id="6" name="Rectangle 5"/>
          <p:cNvSpPr/>
          <p:nvPr/>
        </p:nvSpPr>
        <p:spPr>
          <a:xfrm>
            <a:off x="268288" y="2971800"/>
            <a:ext cx="8458200" cy="646331"/>
          </a:xfrm>
          <a:prstGeom prst="rect">
            <a:avLst/>
          </a:prstGeom>
        </p:spPr>
        <p:txBody>
          <a:bodyPr wrap="square">
            <a:spAutoFit/>
          </a:bodyPr>
          <a:lstStyle/>
          <a:p>
            <a:pPr algn="ctr" defTabSz="913977" fontAlgn="base">
              <a:spcBef>
                <a:spcPct val="0"/>
              </a:spcBef>
              <a:spcAft>
                <a:spcPct val="0"/>
              </a:spcAft>
              <a:defRPr sz="1800"/>
            </a:pPr>
            <a:r>
              <a:rPr lang="en-US" sz="3600" b="1" dirty="0" smtClean="0">
                <a:solidFill>
                  <a:srgbClr val="000000"/>
                </a:solidFill>
                <a:latin typeface="Arial"/>
                <a:ea typeface="Arial"/>
                <a:cs typeface="Arial"/>
                <a:sym typeface="Arial"/>
              </a:rPr>
              <a:t> </a:t>
            </a:r>
            <a:endParaRPr lang="en-US" sz="3600" dirty="0">
              <a:solidFill>
                <a:srgbClr val="000000"/>
              </a:solidFill>
              <a:latin typeface="Arial"/>
              <a:ea typeface="Arial"/>
              <a:cs typeface="Arial"/>
              <a:sym typeface="Arial"/>
            </a:endParaRPr>
          </a:p>
        </p:txBody>
      </p:sp>
      <p:sp>
        <p:nvSpPr>
          <p:cNvPr id="4" name="Rectangle 3"/>
          <p:cNvSpPr/>
          <p:nvPr/>
        </p:nvSpPr>
        <p:spPr>
          <a:xfrm>
            <a:off x="381000" y="1143000"/>
            <a:ext cx="8382000" cy="3477875"/>
          </a:xfrm>
          <a:prstGeom prst="rect">
            <a:avLst/>
          </a:prstGeom>
        </p:spPr>
        <p:txBody>
          <a:bodyPr wrap="square">
            <a:spAutoFit/>
          </a:bodyPr>
          <a:lstStyle/>
          <a:p>
            <a:pPr fontAlgn="base">
              <a:spcBef>
                <a:spcPct val="0"/>
              </a:spcBef>
              <a:spcAft>
                <a:spcPct val="0"/>
              </a:spcAft>
            </a:pPr>
            <a:r>
              <a:rPr lang="en-US" sz="4400" dirty="0" smtClean="0">
                <a:solidFill>
                  <a:srgbClr val="000000"/>
                </a:solidFill>
                <a:latin typeface="Arial" pitchFamily="34" charset="0"/>
                <a:cs typeface="Arial" pitchFamily="34" charset="0"/>
              </a:rPr>
              <a:t>A </a:t>
            </a:r>
            <a:r>
              <a:rPr lang="en-US" sz="4400" dirty="0">
                <a:solidFill>
                  <a:srgbClr val="000000"/>
                </a:solidFill>
                <a:latin typeface="Arial" pitchFamily="34" charset="0"/>
                <a:cs typeface="Arial" pitchFamily="34" charset="0"/>
              </a:rPr>
              <a:t>good, skillful teacher, but has lived through so many reforms, mistrustful of any change as "yet another thing".  Won't be "on board" until she sees the results.</a:t>
            </a:r>
          </a:p>
        </p:txBody>
      </p:sp>
      <p:sp>
        <p:nvSpPr>
          <p:cNvPr id="3" name="TextBox 2"/>
          <p:cNvSpPr txBox="1"/>
          <p:nvPr/>
        </p:nvSpPr>
        <p:spPr bwMode="auto">
          <a:xfrm>
            <a:off x="1295400" y="4800600"/>
            <a:ext cx="6686346" cy="707886"/>
          </a:xfrm>
          <a:prstGeom prst="rect">
            <a:avLst/>
          </a:prstGeom>
          <a:solidFill>
            <a:srgbClr val="741813"/>
          </a:solidFill>
          <a:ln w="9525">
            <a:noFill/>
            <a:miter lim="800000"/>
            <a:headEnd/>
            <a:tailEnd/>
          </a:ln>
        </p:spPr>
        <p:txBody>
          <a:bodyPr wrap="none" rtlCol="0">
            <a:spAutoFit/>
          </a:bodyPr>
          <a:lstStyle/>
          <a:p>
            <a:pPr fontAlgn="base">
              <a:spcBef>
                <a:spcPct val="20000"/>
              </a:spcBef>
              <a:spcAft>
                <a:spcPct val="0"/>
              </a:spcAft>
            </a:pPr>
            <a:r>
              <a:rPr lang="en-US" sz="4000" kern="0" dirty="0" smtClean="0">
                <a:solidFill>
                  <a:srgbClr val="FFFFFF"/>
                </a:solidFill>
                <a:latin typeface="Arial"/>
                <a:cs typeface="Arial"/>
              </a:rPr>
              <a:t>How do handle this teacher?</a:t>
            </a:r>
          </a:p>
        </p:txBody>
      </p:sp>
      <p:sp>
        <p:nvSpPr>
          <p:cNvPr id="5" name="TextBox 4"/>
          <p:cNvSpPr txBox="1"/>
          <p:nvPr/>
        </p:nvSpPr>
        <p:spPr bwMode="auto">
          <a:xfrm>
            <a:off x="1066800" y="4800600"/>
            <a:ext cx="7083590" cy="769441"/>
          </a:xfrm>
          <a:prstGeom prst="rect">
            <a:avLst/>
          </a:prstGeom>
          <a:solidFill>
            <a:srgbClr val="000000"/>
          </a:solidFill>
          <a:ln w="57150" cmpd="sng">
            <a:solidFill>
              <a:srgbClr val="800000"/>
            </a:solidFill>
            <a:miter lim="800000"/>
            <a:headEnd/>
            <a:tailEnd/>
          </a:ln>
        </p:spPr>
        <p:txBody>
          <a:bodyPr wrap="none" rtlCol="0">
            <a:spAutoFit/>
          </a:bodyPr>
          <a:lstStyle/>
          <a:p>
            <a:pPr fontAlgn="base">
              <a:spcBef>
                <a:spcPct val="20000"/>
              </a:spcBef>
              <a:spcAft>
                <a:spcPct val="0"/>
              </a:spcAft>
            </a:pPr>
            <a:r>
              <a:rPr lang="en-US" sz="4400" kern="0" dirty="0" smtClean="0">
                <a:solidFill>
                  <a:srgbClr val="FFFFFF"/>
                </a:solidFill>
                <a:latin typeface="Arial"/>
                <a:cs typeface="Arial"/>
              </a:rPr>
              <a:t>Our most effective strategy:</a:t>
            </a:r>
          </a:p>
        </p:txBody>
      </p:sp>
      <p:sp>
        <p:nvSpPr>
          <p:cNvPr id="7" name="TextBox 6"/>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31917031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723900"/>
          </a:xfrm>
          <a:noFill/>
          <a:ln>
            <a:solidFill>
              <a:srgbClr val="FFFFFF"/>
            </a:solidFill>
          </a:ln>
        </p:spPr>
        <p:txBody>
          <a:bodyPr/>
          <a:lstStyle/>
          <a:p>
            <a:pPr algn="ctr"/>
            <a:r>
              <a:rPr lang="en-US" sz="4400" dirty="0" smtClean="0"/>
              <a:t>Mr. Independent </a:t>
            </a:r>
            <a:endParaRPr lang="en-US" sz="4400" dirty="0"/>
          </a:p>
        </p:txBody>
      </p:sp>
      <p:sp>
        <p:nvSpPr>
          <p:cNvPr id="6" name="Rectangle 5"/>
          <p:cNvSpPr/>
          <p:nvPr/>
        </p:nvSpPr>
        <p:spPr>
          <a:xfrm>
            <a:off x="268288" y="2971800"/>
            <a:ext cx="8458200" cy="646331"/>
          </a:xfrm>
          <a:prstGeom prst="rect">
            <a:avLst/>
          </a:prstGeom>
        </p:spPr>
        <p:txBody>
          <a:bodyPr wrap="square">
            <a:spAutoFit/>
          </a:bodyPr>
          <a:lstStyle/>
          <a:p>
            <a:pPr algn="ctr" defTabSz="913977" fontAlgn="base">
              <a:spcBef>
                <a:spcPct val="0"/>
              </a:spcBef>
              <a:spcAft>
                <a:spcPct val="0"/>
              </a:spcAft>
              <a:defRPr sz="1800"/>
            </a:pPr>
            <a:r>
              <a:rPr lang="en-US" sz="3600" b="1" dirty="0" smtClean="0">
                <a:solidFill>
                  <a:srgbClr val="000000"/>
                </a:solidFill>
                <a:latin typeface="Arial"/>
                <a:ea typeface="Arial"/>
                <a:cs typeface="Arial"/>
                <a:sym typeface="Arial"/>
              </a:rPr>
              <a:t> </a:t>
            </a:r>
            <a:endParaRPr lang="en-US" sz="3600" dirty="0">
              <a:solidFill>
                <a:srgbClr val="000000"/>
              </a:solidFill>
              <a:latin typeface="Arial"/>
              <a:ea typeface="Arial"/>
              <a:cs typeface="Arial"/>
              <a:sym typeface="Arial"/>
            </a:endParaRPr>
          </a:p>
        </p:txBody>
      </p:sp>
      <p:sp>
        <p:nvSpPr>
          <p:cNvPr id="4" name="Rectangle 3"/>
          <p:cNvSpPr/>
          <p:nvPr/>
        </p:nvSpPr>
        <p:spPr>
          <a:xfrm>
            <a:off x="304800" y="1066800"/>
            <a:ext cx="8610600" cy="3970318"/>
          </a:xfrm>
          <a:prstGeom prst="rect">
            <a:avLst/>
          </a:prstGeom>
        </p:spPr>
        <p:txBody>
          <a:bodyPr wrap="square">
            <a:spAutoFit/>
          </a:bodyPr>
          <a:lstStyle/>
          <a:p>
            <a:pPr fontAlgn="base">
              <a:spcBef>
                <a:spcPct val="0"/>
              </a:spcBef>
              <a:spcAft>
                <a:spcPct val="0"/>
              </a:spcAft>
            </a:pPr>
            <a:r>
              <a:rPr lang="en-US" sz="3600" dirty="0" smtClean="0">
                <a:solidFill>
                  <a:srgbClr val="000000"/>
                </a:solidFill>
                <a:latin typeface="Arial" pitchFamily="34" charset="0"/>
                <a:cs typeface="Arial" pitchFamily="34" charset="0"/>
              </a:rPr>
              <a:t>Strong </a:t>
            </a:r>
            <a:r>
              <a:rPr lang="en-US" sz="3600" dirty="0">
                <a:solidFill>
                  <a:srgbClr val="000000"/>
                </a:solidFill>
                <a:latin typeface="Arial" pitchFamily="34" charset="0"/>
                <a:cs typeface="Arial" pitchFamily="34" charset="0"/>
              </a:rPr>
              <a:t>personality, loved by the kids, but often thinks of himself as the superstar who knows </a:t>
            </a:r>
            <a:r>
              <a:rPr lang="en-US" sz="3600" dirty="0" smtClean="0">
                <a:solidFill>
                  <a:srgbClr val="000000"/>
                </a:solidFill>
                <a:latin typeface="Arial" pitchFamily="34" charset="0"/>
                <a:cs typeface="Arial" pitchFamily="34" charset="0"/>
              </a:rPr>
              <a:t>what’s </a:t>
            </a:r>
            <a:r>
              <a:rPr lang="en-US" sz="3600" dirty="0">
                <a:solidFill>
                  <a:srgbClr val="000000"/>
                </a:solidFill>
                <a:latin typeface="Arial" pitchFamily="34" charset="0"/>
                <a:cs typeface="Arial" pitchFamily="34" charset="0"/>
              </a:rPr>
              <a:t>best, after all who does the principal think s/he is anyway telling me what I can teach.  Believes he is the best teacher in the school and already knows the best way to teach</a:t>
            </a:r>
            <a:r>
              <a:rPr lang="en-US" sz="3600" dirty="0" smtClean="0">
                <a:solidFill>
                  <a:srgbClr val="000000"/>
                </a:solidFill>
                <a:latin typeface="Arial" pitchFamily="34" charset="0"/>
                <a:cs typeface="Arial" pitchFamily="34" charset="0"/>
              </a:rPr>
              <a:t>.</a:t>
            </a:r>
            <a:endParaRPr lang="en-US" sz="3600" dirty="0">
              <a:solidFill>
                <a:srgbClr val="000000"/>
              </a:solidFill>
              <a:latin typeface="Arial" pitchFamily="34" charset="0"/>
              <a:cs typeface="Arial" pitchFamily="34" charset="0"/>
            </a:endParaRPr>
          </a:p>
        </p:txBody>
      </p:sp>
      <p:sp>
        <p:nvSpPr>
          <p:cNvPr id="8" name="TextBox 7"/>
          <p:cNvSpPr txBox="1"/>
          <p:nvPr/>
        </p:nvSpPr>
        <p:spPr bwMode="auto">
          <a:xfrm>
            <a:off x="1219200" y="5181600"/>
            <a:ext cx="6686346" cy="707886"/>
          </a:xfrm>
          <a:prstGeom prst="rect">
            <a:avLst/>
          </a:prstGeom>
          <a:solidFill>
            <a:srgbClr val="741813"/>
          </a:solidFill>
          <a:ln w="9525">
            <a:noFill/>
            <a:miter lim="800000"/>
            <a:headEnd/>
            <a:tailEnd/>
          </a:ln>
        </p:spPr>
        <p:txBody>
          <a:bodyPr wrap="none" rtlCol="0">
            <a:spAutoFit/>
          </a:bodyPr>
          <a:lstStyle/>
          <a:p>
            <a:pPr fontAlgn="base">
              <a:spcBef>
                <a:spcPct val="20000"/>
              </a:spcBef>
              <a:spcAft>
                <a:spcPct val="0"/>
              </a:spcAft>
            </a:pPr>
            <a:r>
              <a:rPr lang="en-US" sz="4000" kern="0" dirty="0" smtClean="0">
                <a:solidFill>
                  <a:srgbClr val="FFFFFF"/>
                </a:solidFill>
                <a:latin typeface="Arial"/>
                <a:cs typeface="Arial"/>
              </a:rPr>
              <a:t>How do handle this teacher?</a:t>
            </a:r>
          </a:p>
        </p:txBody>
      </p:sp>
      <p:sp>
        <p:nvSpPr>
          <p:cNvPr id="9" name="TextBox 8"/>
          <p:cNvSpPr txBox="1"/>
          <p:nvPr/>
        </p:nvSpPr>
        <p:spPr bwMode="auto">
          <a:xfrm>
            <a:off x="1066800" y="5181600"/>
            <a:ext cx="7083590" cy="769441"/>
          </a:xfrm>
          <a:prstGeom prst="rect">
            <a:avLst/>
          </a:prstGeom>
          <a:solidFill>
            <a:srgbClr val="000000"/>
          </a:solidFill>
          <a:ln w="57150" cmpd="sng">
            <a:solidFill>
              <a:srgbClr val="800000"/>
            </a:solidFill>
            <a:miter lim="800000"/>
            <a:headEnd/>
            <a:tailEnd/>
          </a:ln>
        </p:spPr>
        <p:txBody>
          <a:bodyPr wrap="none" rtlCol="0">
            <a:spAutoFit/>
          </a:bodyPr>
          <a:lstStyle/>
          <a:p>
            <a:pPr fontAlgn="base">
              <a:spcBef>
                <a:spcPct val="20000"/>
              </a:spcBef>
              <a:spcAft>
                <a:spcPct val="0"/>
              </a:spcAft>
            </a:pPr>
            <a:r>
              <a:rPr lang="en-US" sz="4400" kern="0" dirty="0" smtClean="0">
                <a:solidFill>
                  <a:srgbClr val="FFFFFF"/>
                </a:solidFill>
                <a:latin typeface="Arial"/>
                <a:cs typeface="Arial"/>
              </a:rPr>
              <a:t>Our most effective strategy:</a:t>
            </a:r>
          </a:p>
        </p:txBody>
      </p:sp>
      <p:sp>
        <p:nvSpPr>
          <p:cNvPr id="7" name="TextBox 6"/>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584761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382000" cy="723900"/>
          </a:xfrm>
          <a:noFill/>
          <a:ln>
            <a:solidFill>
              <a:srgbClr val="FFFFFF"/>
            </a:solidFill>
          </a:ln>
        </p:spPr>
        <p:txBody>
          <a:bodyPr/>
          <a:lstStyle/>
          <a:p>
            <a:pPr algn="ctr"/>
            <a:r>
              <a:rPr lang="en-US" sz="4400" dirty="0" smtClean="0"/>
              <a:t>Ms. Afraid to Try </a:t>
            </a:r>
            <a:endParaRPr lang="en-US" sz="4400" dirty="0"/>
          </a:p>
        </p:txBody>
      </p:sp>
      <p:sp>
        <p:nvSpPr>
          <p:cNvPr id="6" name="Rectangle 5"/>
          <p:cNvSpPr/>
          <p:nvPr/>
        </p:nvSpPr>
        <p:spPr>
          <a:xfrm>
            <a:off x="268288" y="2971800"/>
            <a:ext cx="8458200" cy="646331"/>
          </a:xfrm>
          <a:prstGeom prst="rect">
            <a:avLst/>
          </a:prstGeom>
        </p:spPr>
        <p:txBody>
          <a:bodyPr wrap="square">
            <a:spAutoFit/>
          </a:bodyPr>
          <a:lstStyle/>
          <a:p>
            <a:pPr algn="ctr" defTabSz="913977" fontAlgn="base">
              <a:spcBef>
                <a:spcPct val="0"/>
              </a:spcBef>
              <a:spcAft>
                <a:spcPct val="0"/>
              </a:spcAft>
              <a:defRPr sz="1800"/>
            </a:pPr>
            <a:r>
              <a:rPr lang="en-US" sz="3600" b="1" dirty="0" smtClean="0">
                <a:solidFill>
                  <a:srgbClr val="000000"/>
                </a:solidFill>
                <a:latin typeface="Arial"/>
                <a:ea typeface="Arial"/>
                <a:cs typeface="Arial"/>
                <a:sym typeface="Arial"/>
              </a:rPr>
              <a:t> </a:t>
            </a:r>
            <a:endParaRPr lang="en-US" sz="3600" dirty="0">
              <a:solidFill>
                <a:srgbClr val="000000"/>
              </a:solidFill>
              <a:latin typeface="Arial"/>
              <a:ea typeface="Arial"/>
              <a:cs typeface="Arial"/>
              <a:sym typeface="Arial"/>
            </a:endParaRPr>
          </a:p>
        </p:txBody>
      </p:sp>
      <p:sp>
        <p:nvSpPr>
          <p:cNvPr id="4" name="Rectangle 3"/>
          <p:cNvSpPr/>
          <p:nvPr/>
        </p:nvSpPr>
        <p:spPr>
          <a:xfrm>
            <a:off x="304800" y="1066800"/>
            <a:ext cx="8610600" cy="4370427"/>
          </a:xfrm>
          <a:prstGeom prst="rect">
            <a:avLst/>
          </a:prstGeom>
        </p:spPr>
        <p:txBody>
          <a:bodyPr wrap="square">
            <a:spAutoFit/>
          </a:bodyPr>
          <a:lstStyle/>
          <a:p>
            <a:pPr fontAlgn="base">
              <a:spcBef>
                <a:spcPct val="0"/>
              </a:spcBef>
              <a:spcAft>
                <a:spcPct val="0"/>
              </a:spcAft>
            </a:pPr>
            <a:r>
              <a:rPr lang="en-US" sz="4000" dirty="0" smtClean="0">
                <a:solidFill>
                  <a:srgbClr val="000000"/>
                </a:solidFill>
                <a:latin typeface="Arial" pitchFamily="34" charset="0"/>
                <a:cs typeface="Arial" pitchFamily="34" charset="0"/>
              </a:rPr>
              <a:t>A </a:t>
            </a:r>
            <a:r>
              <a:rPr lang="en-US" sz="4000" dirty="0">
                <a:solidFill>
                  <a:srgbClr val="000000"/>
                </a:solidFill>
                <a:latin typeface="Arial" pitchFamily="34" charset="0"/>
                <a:cs typeface="Arial" pitchFamily="34" charset="0"/>
              </a:rPr>
              <a:t>not so skillful teacher who struggles with employing a variety of strategies, runs a teacher-centered classroom, and is afraid to try anything different for fear of failing in front of the class.</a:t>
            </a:r>
          </a:p>
          <a:p>
            <a:pPr fontAlgn="base">
              <a:spcBef>
                <a:spcPct val="0"/>
              </a:spcBef>
              <a:spcAft>
                <a:spcPct val="0"/>
              </a:spcAft>
            </a:pPr>
            <a:endParaRPr lang="en-US" sz="3800" dirty="0">
              <a:solidFill>
                <a:srgbClr val="54585A"/>
              </a:solidFill>
              <a:latin typeface="Arial" pitchFamily="34" charset="0"/>
              <a:cs typeface="Arial" pitchFamily="34" charset="0"/>
            </a:endParaRPr>
          </a:p>
        </p:txBody>
      </p:sp>
      <p:sp>
        <p:nvSpPr>
          <p:cNvPr id="5" name="TextBox 4"/>
          <p:cNvSpPr txBox="1"/>
          <p:nvPr/>
        </p:nvSpPr>
        <p:spPr bwMode="auto">
          <a:xfrm>
            <a:off x="1524000" y="4953000"/>
            <a:ext cx="6686346" cy="707886"/>
          </a:xfrm>
          <a:prstGeom prst="rect">
            <a:avLst/>
          </a:prstGeom>
          <a:solidFill>
            <a:srgbClr val="741813"/>
          </a:solidFill>
          <a:ln w="9525">
            <a:noFill/>
            <a:miter lim="800000"/>
            <a:headEnd/>
            <a:tailEnd/>
          </a:ln>
        </p:spPr>
        <p:txBody>
          <a:bodyPr wrap="none" rtlCol="0">
            <a:spAutoFit/>
          </a:bodyPr>
          <a:lstStyle/>
          <a:p>
            <a:pPr fontAlgn="base">
              <a:spcBef>
                <a:spcPct val="20000"/>
              </a:spcBef>
              <a:spcAft>
                <a:spcPct val="0"/>
              </a:spcAft>
            </a:pPr>
            <a:r>
              <a:rPr lang="en-US" sz="4000" kern="0" dirty="0" smtClean="0">
                <a:solidFill>
                  <a:srgbClr val="FFFFFF"/>
                </a:solidFill>
                <a:latin typeface="Arial"/>
                <a:cs typeface="Arial"/>
              </a:rPr>
              <a:t>How do handle this teacher?</a:t>
            </a:r>
          </a:p>
        </p:txBody>
      </p:sp>
      <p:sp>
        <p:nvSpPr>
          <p:cNvPr id="7" name="TextBox 6"/>
          <p:cNvSpPr txBox="1"/>
          <p:nvPr/>
        </p:nvSpPr>
        <p:spPr bwMode="auto">
          <a:xfrm>
            <a:off x="1219200" y="4953000"/>
            <a:ext cx="7083590" cy="769441"/>
          </a:xfrm>
          <a:prstGeom prst="rect">
            <a:avLst/>
          </a:prstGeom>
          <a:solidFill>
            <a:srgbClr val="000000"/>
          </a:solidFill>
          <a:ln w="57150" cmpd="sng">
            <a:solidFill>
              <a:srgbClr val="800000"/>
            </a:solidFill>
            <a:miter lim="800000"/>
            <a:headEnd/>
            <a:tailEnd/>
          </a:ln>
        </p:spPr>
        <p:txBody>
          <a:bodyPr wrap="none" rtlCol="0">
            <a:spAutoFit/>
          </a:bodyPr>
          <a:lstStyle/>
          <a:p>
            <a:pPr fontAlgn="base">
              <a:spcBef>
                <a:spcPct val="20000"/>
              </a:spcBef>
              <a:spcAft>
                <a:spcPct val="0"/>
              </a:spcAft>
            </a:pPr>
            <a:r>
              <a:rPr lang="en-US" sz="4400" kern="0" dirty="0" smtClean="0">
                <a:solidFill>
                  <a:srgbClr val="FFFFFF"/>
                </a:solidFill>
                <a:latin typeface="Arial"/>
                <a:cs typeface="Arial"/>
              </a:rPr>
              <a:t>Our most effective strategy:</a:t>
            </a:r>
          </a:p>
        </p:txBody>
      </p:sp>
      <p:sp>
        <p:nvSpPr>
          <p:cNvPr id="8" name="TextBox 7"/>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529035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723900"/>
          </a:xfrm>
          <a:noFill/>
          <a:ln>
            <a:solidFill>
              <a:srgbClr val="FFFFFF"/>
            </a:solidFill>
          </a:ln>
        </p:spPr>
        <p:txBody>
          <a:bodyPr/>
          <a:lstStyle/>
          <a:p>
            <a:pPr algn="ctr"/>
            <a:r>
              <a:rPr lang="en-US" sz="4400" dirty="0" smtClean="0"/>
              <a:t>Mr. Pretender</a:t>
            </a:r>
            <a:endParaRPr lang="en-US" sz="4400" dirty="0"/>
          </a:p>
        </p:txBody>
      </p:sp>
      <p:sp>
        <p:nvSpPr>
          <p:cNvPr id="6" name="Rectangle 5"/>
          <p:cNvSpPr/>
          <p:nvPr/>
        </p:nvSpPr>
        <p:spPr>
          <a:xfrm>
            <a:off x="268288" y="2971800"/>
            <a:ext cx="8458200" cy="646331"/>
          </a:xfrm>
          <a:prstGeom prst="rect">
            <a:avLst/>
          </a:prstGeom>
        </p:spPr>
        <p:txBody>
          <a:bodyPr wrap="square">
            <a:spAutoFit/>
          </a:bodyPr>
          <a:lstStyle/>
          <a:p>
            <a:pPr algn="ctr" defTabSz="913977" fontAlgn="base">
              <a:spcBef>
                <a:spcPct val="0"/>
              </a:spcBef>
              <a:spcAft>
                <a:spcPct val="0"/>
              </a:spcAft>
              <a:defRPr sz="1800"/>
            </a:pPr>
            <a:r>
              <a:rPr lang="en-US" sz="3600" b="1" dirty="0" smtClean="0">
                <a:solidFill>
                  <a:srgbClr val="000000"/>
                </a:solidFill>
                <a:latin typeface="Arial"/>
                <a:ea typeface="Arial"/>
                <a:cs typeface="Arial"/>
                <a:sym typeface="Arial"/>
              </a:rPr>
              <a:t> </a:t>
            </a:r>
            <a:endParaRPr lang="en-US" sz="3600" dirty="0">
              <a:solidFill>
                <a:srgbClr val="000000"/>
              </a:solidFill>
              <a:latin typeface="Arial"/>
              <a:ea typeface="Arial"/>
              <a:cs typeface="Arial"/>
              <a:sym typeface="Arial"/>
            </a:endParaRPr>
          </a:p>
        </p:txBody>
      </p:sp>
      <p:sp>
        <p:nvSpPr>
          <p:cNvPr id="4" name="Rectangle 3"/>
          <p:cNvSpPr/>
          <p:nvPr/>
        </p:nvSpPr>
        <p:spPr>
          <a:xfrm>
            <a:off x="304800" y="914400"/>
            <a:ext cx="8839200" cy="4524316"/>
          </a:xfrm>
          <a:prstGeom prst="rect">
            <a:avLst/>
          </a:prstGeom>
        </p:spPr>
        <p:txBody>
          <a:bodyPr wrap="square">
            <a:spAutoFit/>
          </a:bodyPr>
          <a:lstStyle/>
          <a:p>
            <a:pPr fontAlgn="base">
              <a:spcBef>
                <a:spcPct val="0"/>
              </a:spcBef>
              <a:spcAft>
                <a:spcPct val="0"/>
              </a:spcAft>
            </a:pPr>
            <a:r>
              <a:rPr lang="en-US" sz="3500" dirty="0" smtClean="0">
                <a:solidFill>
                  <a:srgbClr val="000000"/>
                </a:solidFill>
                <a:latin typeface="Arial" pitchFamily="34" charset="0"/>
                <a:cs typeface="Arial" pitchFamily="34" charset="0"/>
              </a:rPr>
              <a:t>Always says YES to everything, wants to SEEM like she’s on board.  Talks about his classroom like it’s all being done.  But when it comes time for the results, they aren’t there and all you get are excuses about what the kids can’t do or didn’t do.  He has a mindset of low expectations for the students.</a:t>
            </a:r>
            <a:endParaRPr lang="en-US" sz="3500" dirty="0">
              <a:solidFill>
                <a:srgbClr val="000000"/>
              </a:solidFill>
              <a:latin typeface="Arial" pitchFamily="34" charset="0"/>
              <a:cs typeface="Arial" pitchFamily="34" charset="0"/>
            </a:endParaRPr>
          </a:p>
        </p:txBody>
      </p:sp>
      <p:sp>
        <p:nvSpPr>
          <p:cNvPr id="5" name="TextBox 4"/>
          <p:cNvSpPr txBox="1"/>
          <p:nvPr/>
        </p:nvSpPr>
        <p:spPr bwMode="auto">
          <a:xfrm>
            <a:off x="1828800" y="5257800"/>
            <a:ext cx="6686346" cy="707886"/>
          </a:xfrm>
          <a:prstGeom prst="rect">
            <a:avLst/>
          </a:prstGeom>
          <a:solidFill>
            <a:srgbClr val="741813"/>
          </a:solidFill>
          <a:ln w="9525">
            <a:noFill/>
            <a:miter lim="800000"/>
            <a:headEnd/>
            <a:tailEnd/>
          </a:ln>
        </p:spPr>
        <p:txBody>
          <a:bodyPr wrap="none" rtlCol="0">
            <a:spAutoFit/>
          </a:bodyPr>
          <a:lstStyle/>
          <a:p>
            <a:pPr fontAlgn="base">
              <a:spcBef>
                <a:spcPct val="20000"/>
              </a:spcBef>
              <a:spcAft>
                <a:spcPct val="0"/>
              </a:spcAft>
            </a:pPr>
            <a:r>
              <a:rPr lang="en-US" sz="4000" kern="0" dirty="0" smtClean="0">
                <a:solidFill>
                  <a:srgbClr val="FFFFFF"/>
                </a:solidFill>
                <a:latin typeface="Arial"/>
                <a:cs typeface="Arial"/>
              </a:rPr>
              <a:t>How do handle this teacher?</a:t>
            </a:r>
          </a:p>
        </p:txBody>
      </p:sp>
      <p:sp>
        <p:nvSpPr>
          <p:cNvPr id="8" name="TextBox 7"/>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
        <p:nvSpPr>
          <p:cNvPr id="9" name="TextBox 8"/>
          <p:cNvSpPr txBox="1"/>
          <p:nvPr/>
        </p:nvSpPr>
        <p:spPr bwMode="auto">
          <a:xfrm>
            <a:off x="1524000" y="5257800"/>
            <a:ext cx="7083590" cy="769441"/>
          </a:xfrm>
          <a:prstGeom prst="rect">
            <a:avLst/>
          </a:prstGeom>
          <a:solidFill>
            <a:srgbClr val="000000"/>
          </a:solidFill>
          <a:ln w="57150" cmpd="sng">
            <a:solidFill>
              <a:srgbClr val="800000"/>
            </a:solidFill>
            <a:miter lim="800000"/>
            <a:headEnd/>
            <a:tailEnd/>
          </a:ln>
        </p:spPr>
        <p:txBody>
          <a:bodyPr wrap="none" rtlCol="0">
            <a:spAutoFit/>
          </a:bodyPr>
          <a:lstStyle/>
          <a:p>
            <a:pPr fontAlgn="base">
              <a:spcBef>
                <a:spcPct val="20000"/>
              </a:spcBef>
              <a:spcAft>
                <a:spcPct val="0"/>
              </a:spcAft>
            </a:pPr>
            <a:r>
              <a:rPr lang="en-US" sz="4400" kern="0" dirty="0" smtClean="0">
                <a:solidFill>
                  <a:srgbClr val="FFFFFF"/>
                </a:solidFill>
                <a:latin typeface="Arial"/>
                <a:cs typeface="Arial"/>
              </a:rPr>
              <a:t>Our most effective strategy:</a:t>
            </a:r>
          </a:p>
        </p:txBody>
      </p:sp>
    </p:spTree>
    <p:extLst>
      <p:ext uri="{BB962C8B-B14F-4D97-AF65-F5344CB8AC3E}">
        <p14:creationId xmlns:p14="http://schemas.microsoft.com/office/powerpoint/2010/main" val="3860697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382000" cy="723900"/>
          </a:xfrm>
          <a:noFill/>
          <a:ln>
            <a:solidFill>
              <a:srgbClr val="FFFFFF"/>
            </a:solidFill>
          </a:ln>
        </p:spPr>
        <p:txBody>
          <a:bodyPr/>
          <a:lstStyle/>
          <a:p>
            <a:pPr algn="ctr"/>
            <a:r>
              <a:rPr lang="en-US" sz="4400" dirty="0" smtClean="0"/>
              <a:t>Ms. Over My Dead Body</a:t>
            </a:r>
            <a:endParaRPr lang="en-US" sz="4400" dirty="0"/>
          </a:p>
        </p:txBody>
      </p:sp>
      <p:sp>
        <p:nvSpPr>
          <p:cNvPr id="6" name="Rectangle 5"/>
          <p:cNvSpPr/>
          <p:nvPr/>
        </p:nvSpPr>
        <p:spPr>
          <a:xfrm>
            <a:off x="268288" y="2971800"/>
            <a:ext cx="8458200" cy="646331"/>
          </a:xfrm>
          <a:prstGeom prst="rect">
            <a:avLst/>
          </a:prstGeom>
        </p:spPr>
        <p:txBody>
          <a:bodyPr wrap="square">
            <a:spAutoFit/>
          </a:bodyPr>
          <a:lstStyle/>
          <a:p>
            <a:pPr algn="ctr" defTabSz="913977" fontAlgn="base">
              <a:spcBef>
                <a:spcPct val="0"/>
              </a:spcBef>
              <a:spcAft>
                <a:spcPct val="0"/>
              </a:spcAft>
              <a:defRPr sz="1800"/>
            </a:pPr>
            <a:r>
              <a:rPr lang="en-US" sz="3600" b="1" dirty="0" smtClean="0">
                <a:solidFill>
                  <a:srgbClr val="000000"/>
                </a:solidFill>
                <a:latin typeface="Arial"/>
                <a:ea typeface="Arial"/>
                <a:cs typeface="Arial"/>
                <a:sym typeface="Arial"/>
              </a:rPr>
              <a:t> </a:t>
            </a:r>
            <a:endParaRPr lang="en-US" sz="3600" dirty="0">
              <a:solidFill>
                <a:srgbClr val="000000"/>
              </a:solidFill>
              <a:latin typeface="Arial"/>
              <a:ea typeface="Arial"/>
              <a:cs typeface="Arial"/>
              <a:sym typeface="Arial"/>
            </a:endParaRPr>
          </a:p>
        </p:txBody>
      </p:sp>
      <p:sp>
        <p:nvSpPr>
          <p:cNvPr id="4" name="Rectangle 3"/>
          <p:cNvSpPr/>
          <p:nvPr/>
        </p:nvSpPr>
        <p:spPr>
          <a:xfrm>
            <a:off x="304800" y="1066800"/>
            <a:ext cx="8686800" cy="4278094"/>
          </a:xfrm>
          <a:prstGeom prst="rect">
            <a:avLst/>
          </a:prstGeom>
        </p:spPr>
        <p:txBody>
          <a:bodyPr wrap="square">
            <a:spAutoFit/>
          </a:bodyPr>
          <a:lstStyle/>
          <a:p>
            <a:pPr fontAlgn="base">
              <a:spcBef>
                <a:spcPct val="0"/>
              </a:spcBef>
              <a:spcAft>
                <a:spcPct val="0"/>
              </a:spcAft>
            </a:pPr>
            <a:r>
              <a:rPr lang="en-US" sz="3900" dirty="0" smtClean="0">
                <a:solidFill>
                  <a:srgbClr val="000000"/>
                </a:solidFill>
                <a:latin typeface="Arial" pitchFamily="34" charset="0"/>
                <a:cs typeface="Arial" pitchFamily="34" charset="0"/>
              </a:rPr>
              <a:t>You </a:t>
            </a:r>
            <a:r>
              <a:rPr lang="en-US" sz="3900" dirty="0">
                <a:solidFill>
                  <a:srgbClr val="000000"/>
                </a:solidFill>
                <a:latin typeface="Arial" pitchFamily="34" charset="0"/>
                <a:cs typeface="Arial" pitchFamily="34" charset="0"/>
              </a:rPr>
              <a:t>wonder why this person even became a teacher.  She is loud, an obstructionist, not a team player at all, does things HER way, thinks of her classroom as her kingdom, and will likely be defiant, even insubordinate.</a:t>
            </a:r>
          </a:p>
          <a:p>
            <a:pPr fontAlgn="base">
              <a:spcBef>
                <a:spcPct val="0"/>
              </a:spcBef>
              <a:spcAft>
                <a:spcPct val="0"/>
              </a:spcAft>
            </a:pPr>
            <a:endParaRPr lang="en-US" sz="3800" dirty="0">
              <a:solidFill>
                <a:srgbClr val="54585A"/>
              </a:solidFill>
              <a:latin typeface="Arial" pitchFamily="34" charset="0"/>
              <a:cs typeface="Arial" pitchFamily="34" charset="0"/>
            </a:endParaRPr>
          </a:p>
        </p:txBody>
      </p:sp>
      <p:sp>
        <p:nvSpPr>
          <p:cNvPr id="5" name="TextBox 4"/>
          <p:cNvSpPr txBox="1"/>
          <p:nvPr/>
        </p:nvSpPr>
        <p:spPr bwMode="auto">
          <a:xfrm>
            <a:off x="1447800" y="4953000"/>
            <a:ext cx="6686346" cy="707886"/>
          </a:xfrm>
          <a:prstGeom prst="rect">
            <a:avLst/>
          </a:prstGeom>
          <a:solidFill>
            <a:srgbClr val="741813"/>
          </a:solidFill>
          <a:ln w="9525">
            <a:noFill/>
            <a:miter lim="800000"/>
            <a:headEnd/>
            <a:tailEnd/>
          </a:ln>
        </p:spPr>
        <p:txBody>
          <a:bodyPr wrap="none" rtlCol="0">
            <a:spAutoFit/>
          </a:bodyPr>
          <a:lstStyle/>
          <a:p>
            <a:pPr fontAlgn="base">
              <a:spcBef>
                <a:spcPct val="20000"/>
              </a:spcBef>
              <a:spcAft>
                <a:spcPct val="0"/>
              </a:spcAft>
            </a:pPr>
            <a:r>
              <a:rPr lang="en-US" sz="4000" kern="0" dirty="0" smtClean="0">
                <a:solidFill>
                  <a:srgbClr val="FFFFFF"/>
                </a:solidFill>
                <a:latin typeface="Arial"/>
                <a:cs typeface="Arial"/>
              </a:rPr>
              <a:t>How do handle this teacher?</a:t>
            </a:r>
          </a:p>
        </p:txBody>
      </p:sp>
      <p:sp>
        <p:nvSpPr>
          <p:cNvPr id="7" name="TextBox 6"/>
          <p:cNvSpPr txBox="1"/>
          <p:nvPr/>
        </p:nvSpPr>
        <p:spPr bwMode="auto">
          <a:xfrm>
            <a:off x="1219200" y="4953000"/>
            <a:ext cx="7083590" cy="769441"/>
          </a:xfrm>
          <a:prstGeom prst="rect">
            <a:avLst/>
          </a:prstGeom>
          <a:solidFill>
            <a:srgbClr val="000000"/>
          </a:solidFill>
          <a:ln w="57150" cmpd="sng">
            <a:solidFill>
              <a:srgbClr val="800000"/>
            </a:solidFill>
            <a:miter lim="800000"/>
            <a:headEnd/>
            <a:tailEnd/>
          </a:ln>
        </p:spPr>
        <p:txBody>
          <a:bodyPr wrap="none" rtlCol="0">
            <a:spAutoFit/>
          </a:bodyPr>
          <a:lstStyle/>
          <a:p>
            <a:pPr fontAlgn="base">
              <a:spcBef>
                <a:spcPct val="20000"/>
              </a:spcBef>
              <a:spcAft>
                <a:spcPct val="0"/>
              </a:spcAft>
            </a:pPr>
            <a:r>
              <a:rPr lang="en-US" sz="4400" kern="0" dirty="0" smtClean="0">
                <a:solidFill>
                  <a:srgbClr val="FFFFFF"/>
                </a:solidFill>
                <a:latin typeface="Arial"/>
                <a:cs typeface="Arial"/>
              </a:rPr>
              <a:t>Our most effective strategy:</a:t>
            </a:r>
          </a:p>
        </p:txBody>
      </p:sp>
      <p:sp>
        <p:nvSpPr>
          <p:cNvPr id="8" name="TextBox 7"/>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4056019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228600" y="510836"/>
            <a:ext cx="3064310" cy="707886"/>
          </a:xfrm>
          <a:prstGeom prst="rect">
            <a:avLst/>
          </a:prstGeom>
          <a:noFill/>
          <a:ln w="9525">
            <a:noFill/>
            <a:miter lim="800000"/>
            <a:headEnd/>
            <a:tailEnd/>
          </a:ln>
        </p:spPr>
        <p:txBody>
          <a:bodyPr wrap="none" rtlCol="0">
            <a:spAutoFit/>
          </a:bodyPr>
          <a:lstStyle/>
          <a:p>
            <a:pPr fontAlgn="base">
              <a:spcBef>
                <a:spcPct val="20000"/>
              </a:spcBef>
              <a:spcAft>
                <a:spcPct val="0"/>
              </a:spcAft>
            </a:pPr>
            <a:r>
              <a:rPr lang="en-US" sz="4000" b="1" kern="0" dirty="0" smtClean="0">
                <a:solidFill>
                  <a:srgbClr val="FFFFFF"/>
                </a:solidFill>
                <a:latin typeface="Arial"/>
                <a:cs typeface="Arial"/>
              </a:rPr>
              <a:t>Principle #8</a:t>
            </a:r>
          </a:p>
        </p:txBody>
      </p:sp>
      <p:sp>
        <p:nvSpPr>
          <p:cNvPr id="10" name="Title 2"/>
          <p:cNvSpPr>
            <a:spLocks noGrp="1"/>
          </p:cNvSpPr>
          <p:nvPr>
            <p:ph type="title"/>
          </p:nvPr>
        </p:nvSpPr>
        <p:spPr>
          <a:xfrm>
            <a:off x="533400" y="381000"/>
            <a:ext cx="7620000" cy="1996893"/>
          </a:xfrm>
          <a:prstGeom prst="rect">
            <a:avLst/>
          </a:prstGeom>
        </p:spPr>
        <p:txBody>
          <a:bodyPr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i="0" u="none" strike="noStrike" kern="0" cap="none" spc="0" normalizeH="0" baseline="0" noProof="0" dirty="0" smtClean="0">
                <a:ln>
                  <a:noFill/>
                </a:ln>
                <a:solidFill>
                  <a:srgbClr val="800000"/>
                </a:solidFill>
                <a:effectLst/>
                <a:uLnTx/>
                <a:uFillTx/>
              </a:rPr>
              <a:t> Taking </a:t>
            </a:r>
            <a:r>
              <a:rPr kumimoji="0" lang="en-US" sz="5400" i="0" u="none" strike="noStrike" kern="0" cap="none" spc="0" normalizeH="0" baseline="0" noProof="0" dirty="0">
                <a:ln>
                  <a:noFill/>
                </a:ln>
                <a:solidFill>
                  <a:srgbClr val="800000"/>
                </a:solidFill>
                <a:effectLst/>
                <a:uLnTx/>
                <a:uFillTx/>
              </a:rPr>
              <a:t>on </a:t>
            </a:r>
            <a:r>
              <a:rPr kumimoji="0" lang="en-US" sz="5400" i="0" u="none" strike="noStrike" kern="0" cap="none" spc="0" normalizeH="0" baseline="0" noProof="0" dirty="0" smtClean="0">
                <a:ln>
                  <a:noFill/>
                </a:ln>
                <a:solidFill>
                  <a:srgbClr val="800000"/>
                </a:solidFill>
                <a:effectLst/>
                <a:uLnTx/>
                <a:uFillTx/>
              </a:rPr>
              <a:t>the</a:t>
            </a:r>
            <a:r>
              <a:rPr kumimoji="0" lang="en-US" sz="5400" i="0" u="none" strike="noStrike" kern="0" cap="none" spc="0" normalizeH="0" noProof="0" dirty="0" smtClean="0">
                <a:ln>
                  <a:noFill/>
                </a:ln>
                <a:solidFill>
                  <a:srgbClr val="800000"/>
                </a:solidFill>
                <a:effectLst/>
                <a:uLnTx/>
                <a:uFillTx/>
              </a:rPr>
              <a:t> </a:t>
            </a:r>
            <a:r>
              <a:rPr kumimoji="0" lang="en-US" sz="5400" i="0" u="none" strike="noStrike" kern="0" cap="none" spc="0" normalizeH="0" baseline="0" noProof="0" dirty="0" smtClean="0">
                <a:ln>
                  <a:noFill/>
                </a:ln>
                <a:solidFill>
                  <a:srgbClr val="800000"/>
                </a:solidFill>
                <a:effectLst/>
                <a:uLnTx/>
                <a:uFillTx/>
              </a:rPr>
              <a:t>Resistance </a:t>
            </a:r>
            <a:r>
              <a:rPr kumimoji="0" lang="en-US" sz="5400" i="0" u="none" strike="noStrike" kern="0" cap="none" spc="0" normalizeH="0" baseline="0" noProof="0" dirty="0">
                <a:ln>
                  <a:noFill/>
                </a:ln>
                <a:solidFill>
                  <a:srgbClr val="800000"/>
                </a:solidFill>
                <a:effectLst/>
                <a:uLnTx/>
                <a:uFillTx/>
              </a:rPr>
              <a:t>-</a:t>
            </a:r>
            <a:r>
              <a:rPr kumimoji="0" lang="en-US" sz="5400" i="0" u="none" strike="noStrike" kern="0" cap="none" spc="0" normalizeH="0" baseline="0" noProof="0" dirty="0" smtClean="0">
                <a:ln>
                  <a:noFill/>
                </a:ln>
                <a:solidFill>
                  <a:srgbClr val="800000"/>
                </a:solidFill>
                <a:effectLst/>
                <a:uLnTx/>
                <a:uFillTx/>
              </a:rPr>
              <a:t>Directly</a:t>
            </a:r>
            <a:endParaRPr kumimoji="0" lang="en-US" sz="5400" i="0" u="none" strike="noStrike" kern="0" cap="none" spc="0" normalizeH="0" baseline="0" noProof="0" dirty="0">
              <a:ln>
                <a:noFill/>
              </a:ln>
              <a:solidFill>
                <a:srgbClr val="800000"/>
              </a:solidFill>
              <a:effectLst/>
              <a:uLnTx/>
              <a:uFillTx/>
            </a:endParaRPr>
          </a:p>
        </p:txBody>
      </p:sp>
      <p:sp>
        <p:nvSpPr>
          <p:cNvPr id="11" name="Rectangle 2"/>
          <p:cNvSpPr txBox="1">
            <a:spLocks noChangeArrowheads="1"/>
          </p:cNvSpPr>
          <p:nvPr/>
        </p:nvSpPr>
        <p:spPr>
          <a:xfrm>
            <a:off x="381000" y="2286000"/>
            <a:ext cx="8229600" cy="4038600"/>
          </a:xfrm>
          <a:prstGeom prst="rect">
            <a:avLst/>
          </a:prstGeom>
          <a:noFill/>
          <a:ln>
            <a:noFill/>
          </a:ln>
        </p:spPr>
        <p:txBody>
          <a:bodyPr vert="horz" lIns="91440" tIns="45720" rIns="91440" bIns="45720" rtlCol="0">
            <a:normAutofit/>
          </a:bodyPr>
          <a:lst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Aft>
                <a:spcPct val="0"/>
              </a:spcAft>
              <a:buFont typeface="Wingdings" charset="2"/>
              <a:buNone/>
              <a:defRPr/>
            </a:pPr>
            <a:r>
              <a:rPr lang="en-US" sz="4800" b="1" dirty="0" smtClean="0">
                <a:solidFill>
                  <a:srgbClr val="232323"/>
                </a:solidFill>
                <a:latin typeface="Arial"/>
                <a:cs typeface="Arial"/>
              </a:rPr>
              <a:t>You will always face resisters and naysayers.  They key is how you deal with them.       </a:t>
            </a:r>
          </a:p>
          <a:p>
            <a:pPr marL="0" indent="0" algn="ctr" fontAlgn="base">
              <a:lnSpc>
                <a:spcPct val="100000"/>
              </a:lnSpc>
              <a:spcAft>
                <a:spcPct val="0"/>
              </a:spcAft>
              <a:buFont typeface="Wingdings" charset="2"/>
              <a:buNone/>
              <a:defRPr/>
            </a:pPr>
            <a:r>
              <a:rPr lang="en-US" sz="4800" b="1" dirty="0" smtClean="0">
                <a:solidFill>
                  <a:srgbClr val="232323"/>
                </a:solidFill>
                <a:latin typeface="Arial"/>
                <a:cs typeface="Arial"/>
              </a:rPr>
              <a:t>And it can be awful!</a:t>
            </a:r>
          </a:p>
          <a:p>
            <a:pPr marL="0" indent="0" fontAlgn="base">
              <a:lnSpc>
                <a:spcPct val="100000"/>
              </a:lnSpc>
              <a:spcAft>
                <a:spcPct val="0"/>
              </a:spcAft>
              <a:buFont typeface="Wingdings" charset="2"/>
              <a:buNone/>
              <a:defRPr/>
            </a:pPr>
            <a:endParaRPr lang="en-US" sz="1600" b="1" dirty="0" smtClean="0">
              <a:solidFill>
                <a:srgbClr val="232323"/>
              </a:solidFill>
              <a:latin typeface="Arial"/>
              <a:cs typeface="Arial"/>
            </a:endParaRPr>
          </a:p>
        </p:txBody>
      </p:sp>
      <p:sp>
        <p:nvSpPr>
          <p:cNvPr id="8" name="TextBox 7"/>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137238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304800" y="1066800"/>
            <a:ext cx="8604901" cy="792163"/>
          </a:xfrm>
          <a:prstGeom prst="rect">
            <a:avLst/>
          </a:prstGeom>
        </p:spPr>
        <p:txBody>
          <a:bodyPr vert="horz" lIns="91440" tIns="45720" rIns="91440" bIns="45720" rtlCol="0">
            <a:noAutofit/>
          </a:bodyPr>
          <a:lstStyle>
            <a:lvl1pPr marL="169863" indent="-169863" algn="l" defTabSz="914400" rtl="0" eaLnBrk="1" latinLnBrk="0" hangingPunct="1">
              <a:lnSpc>
                <a:spcPct val="85000"/>
              </a:lnSpc>
              <a:spcBef>
                <a:spcPts val="1000"/>
              </a:spcBef>
              <a:buClr>
                <a:srgbClr val="7A1701"/>
              </a:buClr>
              <a:buSzPct val="80000"/>
              <a:buFont typeface="Wingdings" charset="2"/>
              <a:buChar char="§"/>
              <a:defRPr sz="2400" kern="1200">
                <a:solidFill>
                  <a:schemeClr val="tx1"/>
                </a:solidFill>
                <a:latin typeface="+mn-lt"/>
                <a:ea typeface="+mn-ea"/>
                <a:cs typeface="Cordia New" panose="020B0304020202020204" pitchFamily="34" charset="-34"/>
              </a:defRPr>
            </a:lvl1pPr>
            <a:lvl2pPr marL="404813" indent="-169863" algn="l" defTabSz="914400" rtl="0" eaLnBrk="1" latinLnBrk="0" hangingPunct="1">
              <a:lnSpc>
                <a:spcPct val="85000"/>
              </a:lnSpc>
              <a:spcBef>
                <a:spcPts val="500"/>
              </a:spcBef>
              <a:buClr>
                <a:srgbClr val="7A1701"/>
              </a:buClr>
              <a:buSzPct val="80000"/>
              <a:buFont typeface="Wingdings" charset="2"/>
              <a:buChar char="§"/>
              <a:defRPr sz="2000" kern="1200">
                <a:solidFill>
                  <a:schemeClr val="tx1"/>
                </a:solidFill>
                <a:latin typeface="+mn-lt"/>
                <a:ea typeface="+mn-ea"/>
                <a:cs typeface="Cordia New" panose="020B0304020202020204" pitchFamily="34" charset="-34"/>
              </a:defRPr>
            </a:lvl2pPr>
            <a:lvl3pPr marL="627063" indent="-169863" algn="l" defTabSz="914400" rtl="0" eaLnBrk="1" latinLnBrk="0" hangingPunct="1">
              <a:lnSpc>
                <a:spcPct val="85000"/>
              </a:lnSpc>
              <a:spcBef>
                <a:spcPts val="500"/>
              </a:spcBef>
              <a:buClr>
                <a:srgbClr val="7A1701"/>
              </a:buClr>
              <a:buSzPct val="80000"/>
              <a:buFont typeface="Wingdings" charset="2"/>
              <a:buChar char="§"/>
              <a:defRPr sz="1800" kern="1200">
                <a:solidFill>
                  <a:schemeClr val="tx1"/>
                </a:solidFill>
                <a:latin typeface="+mn-lt"/>
                <a:ea typeface="+mn-ea"/>
                <a:cs typeface="Cordia New" panose="020B03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10000"/>
              </a:lnSpc>
              <a:spcAft>
                <a:spcPct val="0"/>
              </a:spcAft>
              <a:buFont typeface="Wingdings" charset="2"/>
              <a:buNone/>
              <a:defRPr/>
            </a:pPr>
            <a:r>
              <a:rPr lang="en-US" sz="4000" b="1" dirty="0" smtClean="0">
                <a:solidFill>
                  <a:srgbClr val="020202"/>
                </a:solidFill>
                <a:latin typeface="Arial"/>
                <a:cs typeface="Arial"/>
              </a:rPr>
              <a:t>Here’s a suggestion to neutralize the negativity:</a:t>
            </a:r>
          </a:p>
        </p:txBody>
      </p:sp>
      <p:sp>
        <p:nvSpPr>
          <p:cNvPr id="12" name="Rectangle 11"/>
          <p:cNvSpPr/>
          <p:nvPr/>
        </p:nvSpPr>
        <p:spPr>
          <a:xfrm>
            <a:off x="641350" y="2438400"/>
            <a:ext cx="7848600" cy="2763834"/>
          </a:xfrm>
          <a:prstGeom prst="rect">
            <a:avLst/>
          </a:prstGeom>
        </p:spPr>
        <p:txBody>
          <a:bodyPr wrap="square">
            <a:spAutoFit/>
          </a:bodyPr>
          <a:lstStyle/>
          <a:p>
            <a:pPr algn="ctr" fontAlgn="base">
              <a:lnSpc>
                <a:spcPct val="90000"/>
              </a:lnSpc>
              <a:spcBef>
                <a:spcPct val="0"/>
              </a:spcBef>
              <a:spcAft>
                <a:spcPct val="0"/>
              </a:spcAft>
              <a:defRPr/>
            </a:pPr>
            <a:r>
              <a:rPr lang="en-US" sz="4800" b="1" dirty="0">
                <a:solidFill>
                  <a:srgbClr val="911E08"/>
                </a:solidFill>
                <a:latin typeface="Arial"/>
                <a:cs typeface="Arial"/>
              </a:rPr>
              <a:t>Put all your negative folks together in a group so they don’t spread their toxic fumes.</a:t>
            </a:r>
          </a:p>
        </p:txBody>
      </p:sp>
      <p:grpSp>
        <p:nvGrpSpPr>
          <p:cNvPr id="13" name="Group 12"/>
          <p:cNvGrpSpPr/>
          <p:nvPr/>
        </p:nvGrpSpPr>
        <p:grpSpPr>
          <a:xfrm>
            <a:off x="2112010" y="2924736"/>
            <a:ext cx="4907280" cy="3200400"/>
            <a:chOff x="-3581400" y="1600200"/>
            <a:chExt cx="4907280" cy="3200400"/>
          </a:xfrm>
          <a:solidFill>
            <a:srgbClr val="800000"/>
          </a:solidFill>
        </p:grpSpPr>
        <p:sp>
          <p:nvSpPr>
            <p:cNvPr id="14" name="Isosceles Triangle 13"/>
            <p:cNvSpPr/>
            <p:nvPr/>
          </p:nvSpPr>
          <p:spPr>
            <a:xfrm>
              <a:off x="-3581400" y="1600200"/>
              <a:ext cx="4907280" cy="3200400"/>
            </a:xfrm>
            <a:prstGeom prst="triangle">
              <a:avLst/>
            </a:prstGeom>
            <a:grpFill/>
            <a:ln w="6350" cap="flat" cmpd="sng" algn="ctr">
              <a:no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endParaRPr lang="en-US" sz="3200" b="1" kern="0" dirty="0">
                <a:solidFill>
                  <a:srgbClr val="FFFFFF"/>
                </a:solidFill>
                <a:latin typeface="Helvetica"/>
                <a:cs typeface="Arial" pitchFamily="34" charset="0"/>
              </a:endParaRPr>
            </a:p>
          </p:txBody>
        </p:sp>
        <p:sp>
          <p:nvSpPr>
            <p:cNvPr id="15" name="TextBox 14"/>
            <p:cNvSpPr txBox="1"/>
            <p:nvPr/>
          </p:nvSpPr>
          <p:spPr>
            <a:xfrm>
              <a:off x="-1905000" y="1752600"/>
              <a:ext cx="1524000" cy="1569660"/>
            </a:xfrm>
            <a:prstGeom prst="rect">
              <a:avLst/>
            </a:prstGeom>
            <a:noFill/>
          </p:spPr>
          <p:txBody>
            <a:bodyPr wrap="square" rtlCol="0">
              <a:spAutoFit/>
            </a:bodyPr>
            <a:lstStyle/>
            <a:p>
              <a:pPr algn="ctr">
                <a:defRPr/>
              </a:pPr>
              <a:r>
                <a:rPr lang="en-US" sz="9600" b="1" kern="0" dirty="0" smtClean="0">
                  <a:solidFill>
                    <a:srgbClr val="FFFFFF"/>
                  </a:solidFill>
                  <a:latin typeface="Helvetica"/>
                  <a:cs typeface="Arial" pitchFamily="34" charset="0"/>
                </a:rPr>
                <a:t>!</a:t>
              </a:r>
              <a:endParaRPr lang="en-US" sz="9600" b="1" kern="0" dirty="0">
                <a:solidFill>
                  <a:srgbClr val="FFFFFF"/>
                </a:solidFill>
                <a:latin typeface="Helvetica"/>
                <a:cs typeface="Arial" pitchFamily="34" charset="0"/>
              </a:endParaRPr>
            </a:p>
          </p:txBody>
        </p:sp>
        <p:sp>
          <p:nvSpPr>
            <p:cNvPr id="16" name="TextBox 15"/>
            <p:cNvSpPr txBox="1"/>
            <p:nvPr/>
          </p:nvSpPr>
          <p:spPr>
            <a:xfrm>
              <a:off x="-2590800" y="3352800"/>
              <a:ext cx="2971800" cy="1077218"/>
            </a:xfrm>
            <a:prstGeom prst="rect">
              <a:avLst/>
            </a:prstGeom>
            <a:noFill/>
            <a:ln>
              <a:noFill/>
            </a:ln>
          </p:spPr>
          <p:txBody>
            <a:bodyPr wrap="square" rtlCol="0">
              <a:spAutoFit/>
            </a:bodyPr>
            <a:lstStyle/>
            <a:p>
              <a:pPr algn="ctr">
                <a:defRPr/>
              </a:pPr>
              <a:r>
                <a:rPr lang="en-US" sz="3200" b="1" kern="0" dirty="0" smtClean="0">
                  <a:solidFill>
                    <a:srgbClr val="FFFFFF"/>
                  </a:solidFill>
                  <a:latin typeface="Arial"/>
                  <a:cs typeface="Arial"/>
                </a:rPr>
                <a:t>BUT DON’T TELL THEM!!!</a:t>
              </a:r>
              <a:endParaRPr lang="en-US" sz="3200" b="1" kern="0" dirty="0">
                <a:solidFill>
                  <a:srgbClr val="FFFFFF"/>
                </a:solidFill>
                <a:latin typeface="Arial"/>
                <a:cs typeface="Arial"/>
              </a:endParaRPr>
            </a:p>
          </p:txBody>
        </p:sp>
      </p:grpSp>
      <p:sp>
        <p:nvSpPr>
          <p:cNvPr id="17" name="Title 9"/>
          <p:cNvSpPr>
            <a:spLocks noGrp="1"/>
          </p:cNvSpPr>
          <p:nvPr>
            <p:ph type="title"/>
          </p:nvPr>
        </p:nvSpPr>
        <p:spPr>
          <a:xfrm>
            <a:off x="304800" y="152400"/>
            <a:ext cx="7886700" cy="7239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i="0" u="none" strike="noStrike" kern="0" cap="none" spc="0" normalizeH="0" baseline="0" noProof="0" dirty="0" smtClean="0">
                <a:ln>
                  <a:noFill/>
                </a:ln>
                <a:solidFill>
                  <a:srgbClr val="800000"/>
                </a:solidFill>
                <a:effectLst/>
                <a:uLnTx/>
                <a:uFillTx/>
              </a:rPr>
              <a:t>Faculty</a:t>
            </a:r>
            <a:endParaRPr kumimoji="0" lang="en-US" sz="5400" i="0" u="none" strike="noStrike" kern="0" cap="none" spc="0" normalizeH="0" baseline="0" noProof="0" dirty="0">
              <a:ln>
                <a:noFill/>
              </a:ln>
              <a:solidFill>
                <a:srgbClr val="800000"/>
              </a:solidFill>
              <a:effectLst/>
              <a:uLnTx/>
              <a:uFillTx/>
            </a:endParaRPr>
          </a:p>
        </p:txBody>
      </p:sp>
      <p:sp>
        <p:nvSpPr>
          <p:cNvPr id="9" name="TextBox 8"/>
          <p:cNvSpPr txBox="1"/>
          <p:nvPr/>
        </p:nvSpPr>
        <p:spPr>
          <a:xfrm>
            <a:off x="7315200" y="6019800"/>
            <a:ext cx="18288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36255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Title 1"/>
          <p:cNvSpPr>
            <a:spLocks noGrp="1"/>
          </p:cNvSpPr>
          <p:nvPr>
            <p:ph type="title"/>
          </p:nvPr>
        </p:nvSpPr>
        <p:spPr>
          <a:xfrm>
            <a:off x="228600" y="304800"/>
            <a:ext cx="8655050" cy="5791200"/>
          </a:xfrm>
        </p:spPr>
        <p:txBody>
          <a:bodyPr>
            <a:normAutofit/>
          </a:bodyPr>
          <a:lstStyle/>
          <a:p>
            <a:r>
              <a:rPr lang="en-US" sz="6000" b="1" dirty="0" smtClean="0">
                <a:solidFill>
                  <a:schemeClr val="bg1"/>
                </a:solidFill>
                <a:latin typeface="Arial" panose="020B0604020202020204" pitchFamily="34" charset="0"/>
                <a:ea typeface="ＭＳ Ｐゴシック" pitchFamily="34" charset="-128"/>
                <a:cs typeface="Arial" panose="020B0604020202020204" pitchFamily="34" charset="0"/>
              </a:rPr>
              <a:t>What Gets Buy-In? </a:t>
            </a:r>
          </a:p>
        </p:txBody>
      </p:sp>
      <p:sp>
        <p:nvSpPr>
          <p:cNvPr id="9" name="TextBox 8"/>
          <p:cNvSpPr txBox="1"/>
          <p:nvPr/>
        </p:nvSpPr>
        <p:spPr>
          <a:xfrm>
            <a:off x="609600" y="1066800"/>
            <a:ext cx="8001000" cy="4154983"/>
          </a:xfrm>
          <a:prstGeom prst="rect">
            <a:avLst/>
          </a:prstGeom>
          <a:noFill/>
        </p:spPr>
        <p:txBody>
          <a:bodyPr wrap="square" rtlCol="0">
            <a:spAutoFit/>
          </a:bodyPr>
          <a:lstStyle/>
          <a:p>
            <a:pPr algn="ctr"/>
            <a:r>
              <a:rPr lang="en-US" sz="4400" b="1" dirty="0">
                <a:solidFill>
                  <a:srgbClr val="000000"/>
                </a:solidFill>
                <a:latin typeface="Arial" pitchFamily="34" charset="0"/>
                <a:cs typeface="Arial" pitchFamily="34" charset="0"/>
              </a:rPr>
              <a:t>What do you do when everything you have tried to do to support the teacher hasn’t worked?  Actually, they don’t want it to work… they didn’t even try.</a:t>
            </a:r>
            <a:endParaRPr lang="en-US" sz="4400" b="1"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23157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6" name="Title 1"/>
          <p:cNvSpPr>
            <a:spLocks noGrp="1"/>
          </p:cNvSpPr>
          <p:nvPr>
            <p:ph type="title"/>
          </p:nvPr>
        </p:nvSpPr>
        <p:spPr>
          <a:xfrm>
            <a:off x="228600" y="304800"/>
            <a:ext cx="8655050" cy="5791200"/>
          </a:xfrm>
        </p:spPr>
        <p:txBody>
          <a:bodyPr>
            <a:normAutofit/>
          </a:bodyPr>
          <a:lstStyle/>
          <a:p>
            <a:r>
              <a:rPr lang="en-US" sz="6000" b="1" dirty="0" smtClean="0">
                <a:solidFill>
                  <a:schemeClr val="bg1"/>
                </a:solidFill>
                <a:latin typeface="Arial" panose="020B0604020202020204" pitchFamily="34" charset="0"/>
                <a:ea typeface="ＭＳ Ｐゴシック" pitchFamily="34" charset="-128"/>
                <a:cs typeface="Arial" panose="020B0604020202020204" pitchFamily="34" charset="0"/>
              </a:rPr>
              <a:t>What Gets Buy-In? </a:t>
            </a:r>
          </a:p>
        </p:txBody>
      </p:sp>
      <p:sp>
        <p:nvSpPr>
          <p:cNvPr id="7" name="TextBox 6"/>
          <p:cNvSpPr txBox="1"/>
          <p:nvPr/>
        </p:nvSpPr>
        <p:spPr>
          <a:xfrm>
            <a:off x="609600" y="533400"/>
            <a:ext cx="8305800" cy="2308324"/>
          </a:xfrm>
          <a:prstGeom prst="rect">
            <a:avLst/>
          </a:prstGeom>
          <a:noFill/>
        </p:spPr>
        <p:txBody>
          <a:bodyPr wrap="square" rtlCol="0">
            <a:spAutoFit/>
          </a:bodyPr>
          <a:lstStyle/>
          <a:p>
            <a:pPr algn="ctr" fontAlgn="base">
              <a:spcBef>
                <a:spcPct val="0"/>
              </a:spcBef>
              <a:spcAft>
                <a:spcPct val="0"/>
              </a:spcAft>
            </a:pPr>
            <a:r>
              <a:rPr lang="en-US" sz="4800" b="1" dirty="0" smtClean="0">
                <a:solidFill>
                  <a:srgbClr val="000000"/>
                </a:solidFill>
                <a:latin typeface="Arial" panose="020B0604020202020204" pitchFamily="34" charset="0"/>
                <a:cs typeface="Arial" panose="020B0604020202020204" pitchFamily="34" charset="0"/>
              </a:rPr>
              <a:t>“Fierce conversations are about moral courage, clear requests, and taking action.</a:t>
            </a:r>
          </a:p>
        </p:txBody>
      </p:sp>
      <p:pic>
        <p:nvPicPr>
          <p:cNvPr id="8" name="Picture 7"/>
          <p:cNvPicPr>
            <a:picLocks noChangeAspect="1"/>
          </p:cNvPicPr>
          <p:nvPr/>
        </p:nvPicPr>
        <p:blipFill>
          <a:blip r:embed="rId2"/>
          <a:stretch>
            <a:fillRect/>
          </a:stretch>
        </p:blipFill>
        <p:spPr>
          <a:xfrm>
            <a:off x="685800" y="2971800"/>
            <a:ext cx="2602055" cy="3505201"/>
          </a:xfrm>
          <a:prstGeom prst="rect">
            <a:avLst/>
          </a:prstGeom>
        </p:spPr>
      </p:pic>
      <p:sp>
        <p:nvSpPr>
          <p:cNvPr id="10" name="TextBox 9"/>
          <p:cNvSpPr txBox="1"/>
          <p:nvPr/>
        </p:nvSpPr>
        <p:spPr>
          <a:xfrm>
            <a:off x="3429000" y="2895600"/>
            <a:ext cx="5715000" cy="2344231"/>
          </a:xfrm>
          <a:prstGeom prst="rect">
            <a:avLst/>
          </a:prstGeom>
          <a:noFill/>
        </p:spPr>
        <p:txBody>
          <a:bodyPr wrap="square" rtlCol="0">
            <a:spAutoFit/>
          </a:bodyPr>
          <a:lstStyle/>
          <a:p>
            <a:pPr algn="ctr" fontAlgn="base">
              <a:spcBef>
                <a:spcPct val="0"/>
              </a:spcBef>
              <a:spcAft>
                <a:spcPts val="1000"/>
              </a:spcAft>
            </a:pPr>
            <a:r>
              <a:rPr lang="en-US" sz="6000" b="1" dirty="0">
                <a:solidFill>
                  <a:srgbClr val="800000"/>
                </a:solidFill>
                <a:latin typeface="Arial" panose="020B0604020202020204" pitchFamily="34" charset="0"/>
                <a:cs typeface="Arial" panose="020B0604020202020204" pitchFamily="34" charset="0"/>
              </a:rPr>
              <a:t>Fierce is an attitude.</a:t>
            </a:r>
            <a:r>
              <a:rPr lang="en-US" sz="6000" dirty="0">
                <a:solidFill>
                  <a:srgbClr val="800000"/>
                </a:solidFill>
                <a:latin typeface="Arial" panose="020B0604020202020204" pitchFamily="34" charset="0"/>
                <a:cs typeface="Arial" panose="020B0604020202020204" pitchFamily="34" charset="0"/>
              </a:rPr>
              <a:t>”</a:t>
            </a:r>
          </a:p>
          <a:p>
            <a:pPr fontAlgn="base">
              <a:spcBef>
                <a:spcPct val="0"/>
              </a:spcBef>
              <a:spcAft>
                <a:spcPct val="0"/>
              </a:spcAft>
            </a:pPr>
            <a:endParaRPr lang="en-US" dirty="0">
              <a:solidFill>
                <a:srgbClr val="54585A"/>
              </a:solidFill>
              <a:latin typeface="Arial" pitchFamily="34" charset="0"/>
              <a:cs typeface="Arial" pitchFamily="34" charset="0"/>
            </a:endParaRPr>
          </a:p>
        </p:txBody>
      </p:sp>
      <p:sp>
        <p:nvSpPr>
          <p:cNvPr id="11" name="TextBox 10"/>
          <p:cNvSpPr txBox="1"/>
          <p:nvPr/>
        </p:nvSpPr>
        <p:spPr>
          <a:xfrm>
            <a:off x="4038600" y="5029200"/>
            <a:ext cx="4800600" cy="1477328"/>
          </a:xfrm>
          <a:prstGeom prst="rect">
            <a:avLst/>
          </a:prstGeom>
          <a:noFill/>
        </p:spPr>
        <p:txBody>
          <a:bodyPr wrap="square" rtlCol="0">
            <a:spAutoFit/>
          </a:bodyPr>
          <a:lstStyle/>
          <a:p>
            <a:pPr fontAlgn="base">
              <a:spcBef>
                <a:spcPct val="0"/>
              </a:spcBef>
              <a:spcAft>
                <a:spcPct val="0"/>
              </a:spcAft>
            </a:pPr>
            <a:r>
              <a:rPr lang="en-US" sz="3600" i="1" dirty="0">
                <a:solidFill>
                  <a:srgbClr val="000000"/>
                </a:solidFill>
                <a:latin typeface="Arial" panose="020B0604020202020204" pitchFamily="34" charset="0"/>
                <a:cs typeface="Arial" panose="020B0604020202020204" pitchFamily="34" charset="0"/>
              </a:rPr>
              <a:t>-Susan Scott from </a:t>
            </a:r>
            <a:br>
              <a:rPr lang="en-US" sz="3600" i="1" dirty="0">
                <a:solidFill>
                  <a:srgbClr val="000000"/>
                </a:solidFill>
                <a:latin typeface="Arial" panose="020B0604020202020204" pitchFamily="34" charset="0"/>
                <a:cs typeface="Arial" panose="020B0604020202020204" pitchFamily="34" charset="0"/>
              </a:rPr>
            </a:br>
            <a:r>
              <a:rPr lang="en-US" sz="3600" i="1" dirty="0">
                <a:solidFill>
                  <a:srgbClr val="000000"/>
                </a:solidFill>
                <a:latin typeface="Arial" panose="020B0604020202020204" pitchFamily="34" charset="0"/>
                <a:cs typeface="Arial" panose="020B0604020202020204" pitchFamily="34" charset="0"/>
              </a:rPr>
              <a:t>Fierce Conversations</a:t>
            </a:r>
          </a:p>
          <a:p>
            <a:pPr fontAlgn="base">
              <a:spcBef>
                <a:spcPct val="0"/>
              </a:spcBef>
              <a:spcAft>
                <a:spcPct val="0"/>
              </a:spcAft>
            </a:pPr>
            <a:endParaRPr lang="en-US" dirty="0">
              <a:solidFill>
                <a:srgbClr val="54585A"/>
              </a:solidFill>
              <a:latin typeface="Arial" pitchFamily="34" charset="0"/>
              <a:cs typeface="Arial" pitchFamily="34" charset="0"/>
            </a:endParaRPr>
          </a:p>
        </p:txBody>
      </p:sp>
    </p:spTree>
    <p:extLst>
      <p:ext uri="{BB962C8B-B14F-4D97-AF65-F5344CB8AC3E}">
        <p14:creationId xmlns:p14="http://schemas.microsoft.com/office/powerpoint/2010/main" val="14920053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solidFill>
            <a:srgbClr val="741813"/>
          </a:solidFill>
          <a:ln>
            <a:solidFill>
              <a:srgbClr val="000000"/>
            </a:solidFill>
          </a:ln>
        </p:spPr>
        <p:txBody>
          <a:bodyPr>
            <a:noAutofit/>
          </a:bodyPr>
          <a:lstStyle/>
          <a:p>
            <a:pPr algn="ctr"/>
            <a:r>
              <a:rPr lang="en-US" sz="4000" dirty="0" smtClean="0">
                <a:solidFill>
                  <a:schemeClr val="bg1"/>
                </a:solidFill>
              </a:rPr>
              <a:t>What happened?  The turnaround:</a:t>
            </a:r>
            <a:endParaRPr lang="en-US" sz="4000"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
        <p:nvSpPr>
          <p:cNvPr id="3" name="TextBox 2"/>
          <p:cNvSpPr txBox="1"/>
          <p:nvPr/>
        </p:nvSpPr>
        <p:spPr bwMode="auto">
          <a:xfrm>
            <a:off x="152400" y="762000"/>
            <a:ext cx="4495800" cy="584776"/>
          </a:xfrm>
          <a:prstGeom prst="rect">
            <a:avLst/>
          </a:prstGeom>
          <a:solidFill>
            <a:schemeClr val="tx1"/>
          </a:solidFill>
          <a:ln w="57150" cmpd="sng">
            <a:solidFill>
              <a:srgbClr val="800000"/>
            </a:solidFill>
            <a:miter lim="800000"/>
            <a:headEnd/>
            <a:tailEnd/>
          </a:ln>
        </p:spPr>
        <p:txBody>
          <a:bodyPr wrap="square" rtlCol="0">
            <a:spAutoFit/>
          </a:bodyPr>
          <a:lstStyle/>
          <a:p>
            <a:pPr>
              <a:spcBef>
                <a:spcPct val="20000"/>
              </a:spcBef>
            </a:pPr>
            <a:r>
              <a:rPr lang="en-US" sz="3200" b="1" kern="0" dirty="0" smtClean="0">
                <a:solidFill>
                  <a:srgbClr val="FFFFFF"/>
                </a:solidFill>
                <a:latin typeface="Arial"/>
                <a:cs typeface="Arial"/>
              </a:rPr>
              <a:t>  We went from this:</a:t>
            </a:r>
          </a:p>
        </p:txBody>
      </p:sp>
      <p:sp>
        <p:nvSpPr>
          <p:cNvPr id="9" name="TextBox 8"/>
          <p:cNvSpPr txBox="1"/>
          <p:nvPr/>
        </p:nvSpPr>
        <p:spPr bwMode="auto">
          <a:xfrm>
            <a:off x="4876800" y="762000"/>
            <a:ext cx="4123131" cy="584776"/>
          </a:xfrm>
          <a:prstGeom prst="rect">
            <a:avLst/>
          </a:prstGeom>
          <a:solidFill>
            <a:schemeClr val="tx1"/>
          </a:solidFill>
          <a:ln w="57150" cmpd="sng">
            <a:solidFill>
              <a:srgbClr val="800000"/>
            </a:solidFill>
            <a:miter lim="800000"/>
            <a:headEnd/>
            <a:tailEnd/>
          </a:ln>
        </p:spPr>
        <p:txBody>
          <a:bodyPr wrap="square" rtlCol="0">
            <a:spAutoFit/>
          </a:bodyPr>
          <a:lstStyle/>
          <a:p>
            <a:pPr algn="ctr">
              <a:spcBef>
                <a:spcPct val="20000"/>
              </a:spcBef>
            </a:pPr>
            <a:r>
              <a:rPr lang="en-US" sz="3200" b="1" kern="0" dirty="0" smtClean="0">
                <a:solidFill>
                  <a:srgbClr val="FFFFFF"/>
                </a:solidFill>
                <a:latin typeface="Arial"/>
                <a:cs typeface="Arial"/>
              </a:rPr>
              <a:t>  To this:</a:t>
            </a:r>
          </a:p>
        </p:txBody>
      </p:sp>
      <p:sp>
        <p:nvSpPr>
          <p:cNvPr id="4" name="TextBox 3"/>
          <p:cNvSpPr txBox="1"/>
          <p:nvPr/>
        </p:nvSpPr>
        <p:spPr bwMode="auto">
          <a:xfrm>
            <a:off x="228600" y="1371600"/>
            <a:ext cx="3491861" cy="584776"/>
          </a:xfrm>
          <a:prstGeom prst="rect">
            <a:avLst/>
          </a:prstGeom>
          <a:noFill/>
          <a:ln w="9525">
            <a:noFill/>
            <a:miter lim="800000"/>
            <a:headEnd/>
            <a:tailEnd/>
          </a:ln>
        </p:spPr>
        <p:txBody>
          <a:bodyPr wrap="none" rtlCol="0">
            <a:spAutoFit/>
          </a:bodyPr>
          <a:lstStyle/>
          <a:p>
            <a:pPr>
              <a:spcBef>
                <a:spcPct val="20000"/>
              </a:spcBef>
            </a:pPr>
            <a:r>
              <a:rPr lang="en-US" sz="3200" kern="0" dirty="0" smtClean="0">
                <a:solidFill>
                  <a:srgbClr val="000000"/>
                </a:solidFill>
                <a:latin typeface="Arial"/>
                <a:cs typeface="Arial"/>
              </a:rPr>
              <a:t>75% failing MCAS</a:t>
            </a:r>
          </a:p>
        </p:txBody>
      </p:sp>
      <p:sp>
        <p:nvSpPr>
          <p:cNvPr id="10" name="TextBox 9"/>
          <p:cNvSpPr txBox="1"/>
          <p:nvPr/>
        </p:nvSpPr>
        <p:spPr bwMode="auto">
          <a:xfrm>
            <a:off x="4953000" y="1371600"/>
            <a:ext cx="3962400" cy="584776"/>
          </a:xfrm>
          <a:prstGeom prst="rect">
            <a:avLst/>
          </a:prstGeom>
          <a:noFill/>
          <a:ln w="9525">
            <a:noFill/>
            <a:miter lim="800000"/>
            <a:headEnd/>
            <a:tailEnd/>
          </a:ln>
        </p:spPr>
        <p:txBody>
          <a:bodyPr wrap="square" rtlCol="0">
            <a:spAutoFit/>
          </a:bodyPr>
          <a:lstStyle/>
          <a:p>
            <a:pPr>
              <a:spcBef>
                <a:spcPct val="20000"/>
              </a:spcBef>
            </a:pPr>
            <a:r>
              <a:rPr lang="en-US" sz="3200" kern="0" dirty="0" smtClean="0">
                <a:solidFill>
                  <a:srgbClr val="000000"/>
                </a:solidFill>
                <a:latin typeface="Arial"/>
                <a:cs typeface="Arial"/>
              </a:rPr>
              <a:t>Nearly all passing</a:t>
            </a:r>
          </a:p>
        </p:txBody>
      </p:sp>
      <p:sp>
        <p:nvSpPr>
          <p:cNvPr id="11" name="TextBox 10"/>
          <p:cNvSpPr txBox="1"/>
          <p:nvPr/>
        </p:nvSpPr>
        <p:spPr bwMode="auto">
          <a:xfrm>
            <a:off x="0" y="1981200"/>
            <a:ext cx="4648200" cy="954107"/>
          </a:xfrm>
          <a:prstGeom prst="rect">
            <a:avLst/>
          </a:prstGeom>
          <a:noFill/>
          <a:ln w="9525">
            <a:noFill/>
            <a:miter lim="800000"/>
            <a:headEnd/>
            <a:tailEnd/>
          </a:ln>
        </p:spPr>
        <p:txBody>
          <a:bodyPr wrap="square" rtlCol="0">
            <a:spAutoFit/>
          </a:bodyPr>
          <a:lstStyle/>
          <a:p>
            <a:pPr>
              <a:spcBef>
                <a:spcPct val="20000"/>
              </a:spcBef>
            </a:pPr>
            <a:r>
              <a:rPr lang="en-US" sz="2800" kern="0" dirty="0" smtClean="0">
                <a:solidFill>
                  <a:srgbClr val="000000"/>
                </a:solidFill>
                <a:latin typeface="Arial"/>
                <a:cs typeface="Arial"/>
              </a:rPr>
              <a:t>Culture of low expectations/ students have a right to fail</a:t>
            </a:r>
          </a:p>
        </p:txBody>
      </p:sp>
      <p:sp>
        <p:nvSpPr>
          <p:cNvPr id="12" name="TextBox 11"/>
          <p:cNvSpPr txBox="1"/>
          <p:nvPr/>
        </p:nvSpPr>
        <p:spPr bwMode="auto">
          <a:xfrm>
            <a:off x="4876800" y="2057400"/>
            <a:ext cx="4495800" cy="954107"/>
          </a:xfrm>
          <a:prstGeom prst="rect">
            <a:avLst/>
          </a:prstGeom>
          <a:noFill/>
          <a:ln w="9525">
            <a:noFill/>
            <a:miter lim="800000"/>
            <a:headEnd/>
            <a:tailEnd/>
          </a:ln>
        </p:spPr>
        <p:txBody>
          <a:bodyPr wrap="square" rtlCol="0">
            <a:spAutoFit/>
          </a:bodyPr>
          <a:lstStyle/>
          <a:p>
            <a:pPr>
              <a:spcBef>
                <a:spcPct val="20000"/>
              </a:spcBef>
            </a:pPr>
            <a:r>
              <a:rPr lang="en-US" sz="2800" kern="0" dirty="0" smtClean="0">
                <a:solidFill>
                  <a:srgbClr val="000000"/>
                </a:solidFill>
                <a:latin typeface="Arial"/>
                <a:cs typeface="Arial"/>
              </a:rPr>
              <a:t>High standards/High Expectations/NO Excuses</a:t>
            </a:r>
          </a:p>
        </p:txBody>
      </p:sp>
      <p:sp>
        <p:nvSpPr>
          <p:cNvPr id="13" name="TextBox 12"/>
          <p:cNvSpPr txBox="1"/>
          <p:nvPr/>
        </p:nvSpPr>
        <p:spPr bwMode="auto">
          <a:xfrm>
            <a:off x="37242" y="2971800"/>
            <a:ext cx="4648200" cy="954107"/>
          </a:xfrm>
          <a:prstGeom prst="rect">
            <a:avLst/>
          </a:prstGeom>
          <a:noFill/>
          <a:ln w="9525">
            <a:noFill/>
            <a:miter lim="800000"/>
            <a:headEnd/>
            <a:tailEnd/>
          </a:ln>
        </p:spPr>
        <p:txBody>
          <a:bodyPr wrap="square" rtlCol="0">
            <a:spAutoFit/>
          </a:bodyPr>
          <a:lstStyle/>
          <a:p>
            <a:pPr>
              <a:spcBef>
                <a:spcPct val="20000"/>
              </a:spcBef>
            </a:pPr>
            <a:r>
              <a:rPr lang="en-US" sz="2800" kern="0" dirty="0" smtClean="0">
                <a:solidFill>
                  <a:srgbClr val="000000"/>
                </a:solidFill>
                <a:latin typeface="Arial"/>
                <a:cs typeface="Arial"/>
              </a:rPr>
              <a:t>Not our fault, what are we supposed to do? </a:t>
            </a:r>
          </a:p>
        </p:txBody>
      </p:sp>
      <p:sp>
        <p:nvSpPr>
          <p:cNvPr id="14" name="TextBox 13"/>
          <p:cNvSpPr txBox="1"/>
          <p:nvPr/>
        </p:nvSpPr>
        <p:spPr bwMode="auto">
          <a:xfrm>
            <a:off x="4876800" y="2971800"/>
            <a:ext cx="4648200" cy="892552"/>
          </a:xfrm>
          <a:prstGeom prst="rect">
            <a:avLst/>
          </a:prstGeom>
          <a:noFill/>
          <a:ln w="9525">
            <a:noFill/>
            <a:miter lim="800000"/>
            <a:headEnd/>
            <a:tailEnd/>
          </a:ln>
        </p:spPr>
        <p:txBody>
          <a:bodyPr wrap="square" rtlCol="0">
            <a:spAutoFit/>
          </a:bodyPr>
          <a:lstStyle/>
          <a:p>
            <a:pPr>
              <a:spcBef>
                <a:spcPct val="20000"/>
              </a:spcBef>
            </a:pPr>
            <a:r>
              <a:rPr lang="en-US" sz="2600" kern="0" dirty="0" smtClean="0">
                <a:solidFill>
                  <a:srgbClr val="000000"/>
                </a:solidFill>
                <a:latin typeface="Arial"/>
                <a:cs typeface="Arial"/>
              </a:rPr>
              <a:t>We are ALL responsible for success of EVERY student</a:t>
            </a:r>
          </a:p>
        </p:txBody>
      </p:sp>
      <p:sp>
        <p:nvSpPr>
          <p:cNvPr id="15" name="TextBox 14"/>
          <p:cNvSpPr txBox="1"/>
          <p:nvPr/>
        </p:nvSpPr>
        <p:spPr bwMode="auto">
          <a:xfrm>
            <a:off x="0" y="3886200"/>
            <a:ext cx="4495800" cy="1292662"/>
          </a:xfrm>
          <a:prstGeom prst="rect">
            <a:avLst/>
          </a:prstGeom>
          <a:noFill/>
          <a:ln w="9525">
            <a:noFill/>
            <a:miter lim="800000"/>
            <a:headEnd/>
            <a:tailEnd/>
          </a:ln>
        </p:spPr>
        <p:txBody>
          <a:bodyPr wrap="square" rtlCol="0">
            <a:spAutoFit/>
          </a:bodyPr>
          <a:lstStyle/>
          <a:p>
            <a:pPr>
              <a:spcBef>
                <a:spcPct val="20000"/>
              </a:spcBef>
            </a:pPr>
            <a:r>
              <a:rPr lang="en-US" sz="2600" kern="0" dirty="0" smtClean="0">
                <a:solidFill>
                  <a:srgbClr val="000000"/>
                </a:solidFill>
                <a:latin typeface="Arial"/>
                <a:cs typeface="Arial"/>
              </a:rPr>
              <a:t>Success by chance. Are you lucky enough to get the teacher who teaches writing? </a:t>
            </a:r>
          </a:p>
        </p:txBody>
      </p:sp>
      <p:sp>
        <p:nvSpPr>
          <p:cNvPr id="16" name="TextBox 15"/>
          <p:cNvSpPr txBox="1"/>
          <p:nvPr/>
        </p:nvSpPr>
        <p:spPr bwMode="auto">
          <a:xfrm>
            <a:off x="4876800" y="3886200"/>
            <a:ext cx="4495800" cy="1292662"/>
          </a:xfrm>
          <a:prstGeom prst="rect">
            <a:avLst/>
          </a:prstGeom>
          <a:noFill/>
          <a:ln w="9525">
            <a:noFill/>
            <a:miter lim="800000"/>
            <a:headEnd/>
            <a:tailEnd/>
          </a:ln>
        </p:spPr>
        <p:txBody>
          <a:bodyPr wrap="square" rtlCol="0">
            <a:spAutoFit/>
          </a:bodyPr>
          <a:lstStyle/>
          <a:p>
            <a:pPr>
              <a:spcBef>
                <a:spcPct val="20000"/>
              </a:spcBef>
            </a:pPr>
            <a:r>
              <a:rPr lang="en-US" sz="2600" kern="0" dirty="0" smtClean="0">
                <a:solidFill>
                  <a:srgbClr val="000000"/>
                </a:solidFill>
                <a:latin typeface="Arial"/>
                <a:cs typeface="Arial"/>
              </a:rPr>
              <a:t>Success by design. School wide initiative.  Literacy for ALL, every class! </a:t>
            </a:r>
          </a:p>
        </p:txBody>
      </p:sp>
      <p:sp>
        <p:nvSpPr>
          <p:cNvPr id="17" name="TextBox 16"/>
          <p:cNvSpPr txBox="1"/>
          <p:nvPr/>
        </p:nvSpPr>
        <p:spPr bwMode="auto">
          <a:xfrm>
            <a:off x="0" y="5105400"/>
            <a:ext cx="4495800" cy="954107"/>
          </a:xfrm>
          <a:prstGeom prst="rect">
            <a:avLst/>
          </a:prstGeom>
          <a:noFill/>
          <a:ln w="9525">
            <a:noFill/>
            <a:miter lim="800000"/>
            <a:headEnd/>
            <a:tailEnd/>
          </a:ln>
        </p:spPr>
        <p:txBody>
          <a:bodyPr wrap="square" rtlCol="0">
            <a:spAutoFit/>
          </a:bodyPr>
          <a:lstStyle/>
          <a:p>
            <a:pPr>
              <a:spcBef>
                <a:spcPct val="20000"/>
              </a:spcBef>
            </a:pPr>
            <a:r>
              <a:rPr lang="en-US" sz="2800" kern="0" dirty="0" smtClean="0">
                <a:solidFill>
                  <a:srgbClr val="000000"/>
                </a:solidFill>
                <a:latin typeface="Arial"/>
                <a:cs typeface="Arial"/>
              </a:rPr>
              <a:t>Negative image in our city/ failing school/ cesspool</a:t>
            </a:r>
          </a:p>
        </p:txBody>
      </p:sp>
      <p:sp>
        <p:nvSpPr>
          <p:cNvPr id="18" name="TextBox 17"/>
          <p:cNvSpPr txBox="1"/>
          <p:nvPr/>
        </p:nvSpPr>
        <p:spPr bwMode="auto">
          <a:xfrm>
            <a:off x="4876800" y="5181600"/>
            <a:ext cx="4495800" cy="954107"/>
          </a:xfrm>
          <a:prstGeom prst="rect">
            <a:avLst/>
          </a:prstGeom>
          <a:noFill/>
          <a:ln w="9525">
            <a:noFill/>
            <a:miter lim="800000"/>
            <a:headEnd/>
            <a:tailEnd/>
          </a:ln>
        </p:spPr>
        <p:txBody>
          <a:bodyPr wrap="square" rtlCol="0">
            <a:spAutoFit/>
          </a:bodyPr>
          <a:lstStyle/>
          <a:p>
            <a:pPr>
              <a:spcBef>
                <a:spcPct val="20000"/>
              </a:spcBef>
            </a:pPr>
            <a:r>
              <a:rPr lang="en-US" sz="2800" kern="0" dirty="0" smtClean="0">
                <a:solidFill>
                  <a:srgbClr val="000000"/>
                </a:solidFill>
                <a:latin typeface="Arial"/>
                <a:cs typeface="Arial"/>
              </a:rPr>
              <a:t>National Model School, awards, “jewel of the city”</a:t>
            </a:r>
          </a:p>
        </p:txBody>
      </p:sp>
      <p:cxnSp>
        <p:nvCxnSpPr>
          <p:cNvPr id="20" name="Straight Connector 19"/>
          <p:cNvCxnSpPr/>
          <p:nvPr/>
        </p:nvCxnSpPr>
        <p:spPr>
          <a:xfrm>
            <a:off x="4724400" y="762000"/>
            <a:ext cx="0" cy="54864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9482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Regarding Resistance:</a:t>
            </a:r>
            <a:endParaRPr lang="en-US" dirty="0"/>
          </a:p>
        </p:txBody>
      </p:sp>
      <p:sp>
        <p:nvSpPr>
          <p:cNvPr id="3" name="TextBox 2"/>
          <p:cNvSpPr txBox="1"/>
          <p:nvPr/>
        </p:nvSpPr>
        <p:spPr bwMode="auto">
          <a:xfrm>
            <a:off x="304800" y="1143000"/>
            <a:ext cx="8686800" cy="5429178"/>
          </a:xfrm>
          <a:prstGeom prst="rect">
            <a:avLst/>
          </a:prstGeom>
          <a:noFill/>
          <a:ln w="9525">
            <a:noFill/>
            <a:miter lim="800000"/>
            <a:headEnd/>
            <a:tailEnd/>
          </a:ln>
        </p:spPr>
        <p:txBody>
          <a:bodyPr wrap="square" rtlCol="0">
            <a:spAutoFit/>
          </a:bodyPr>
          <a:lstStyle/>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Engaging faculty helps with buy-in, BUT</a:t>
            </a:r>
          </a:p>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You can’t wait for everyone to buy-in; you must move ahead with your agenda</a:t>
            </a:r>
          </a:p>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There WILL be resistance, BUT</a:t>
            </a:r>
          </a:p>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Not all resisters are negative</a:t>
            </a:r>
          </a:p>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You must confront the resistance directly and MOST IMPORTANTLY</a:t>
            </a:r>
          </a:p>
          <a:p>
            <a:pPr marL="457200" indent="-457200" fontAlgn="base">
              <a:spcBef>
                <a:spcPct val="20000"/>
              </a:spcBef>
              <a:spcAft>
                <a:spcPct val="0"/>
              </a:spcAft>
              <a:buClr>
                <a:srgbClr val="741813"/>
              </a:buClr>
              <a:buFont typeface="Wingdings" charset="2"/>
              <a:buChar char="v"/>
            </a:pPr>
            <a:r>
              <a:rPr lang="en-US" sz="3400" kern="0" dirty="0" smtClean="0">
                <a:solidFill>
                  <a:srgbClr val="000000"/>
                </a:solidFill>
                <a:latin typeface="Arial"/>
                <a:cs typeface="Arial"/>
              </a:rPr>
              <a:t>Your leadership matters – A LOT!!!</a:t>
            </a:r>
          </a:p>
          <a:p>
            <a:pPr marL="457200" indent="-457200" fontAlgn="base">
              <a:spcBef>
                <a:spcPct val="20000"/>
              </a:spcBef>
              <a:spcAft>
                <a:spcPct val="0"/>
              </a:spcAft>
              <a:buClr>
                <a:srgbClr val="741813"/>
              </a:buClr>
              <a:buFont typeface="Wingdings" charset="2"/>
              <a:buChar char="v"/>
            </a:pPr>
            <a:endParaRPr lang="en-US" sz="3400" kern="0" dirty="0" smtClean="0">
              <a:solidFill>
                <a:srgbClr val="000000"/>
              </a:solidFill>
              <a:latin typeface="Arial"/>
              <a:cs typeface="Arial"/>
            </a:endParaRPr>
          </a:p>
        </p:txBody>
      </p:sp>
    </p:spTree>
    <p:extLst>
      <p:ext uri="{BB962C8B-B14F-4D97-AF65-F5344CB8AC3E}">
        <p14:creationId xmlns:p14="http://schemas.microsoft.com/office/powerpoint/2010/main" val="2544764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idx="4294967295"/>
          </p:nvPr>
        </p:nvSpPr>
        <p:spPr>
          <a:xfrm>
            <a:off x="838200" y="1066800"/>
            <a:ext cx="7543800" cy="4191000"/>
          </a:xfrm>
          <a:ln>
            <a:solidFill>
              <a:schemeClr val="bg1"/>
            </a:solidFill>
          </a:ln>
        </p:spPr>
        <p:txBody>
          <a:bodyPr>
            <a:normAutofit/>
          </a:bodyPr>
          <a:lstStyle/>
          <a:p>
            <a:pPr marL="0" indent="0" algn="ctr">
              <a:lnSpc>
                <a:spcPct val="90000"/>
              </a:lnSpc>
              <a:buClr>
                <a:schemeClr val="tx2">
                  <a:lumMod val="50000"/>
                </a:schemeClr>
              </a:buClr>
              <a:buNone/>
              <a:defRPr/>
            </a:pPr>
            <a:r>
              <a:rPr lang="en-US" sz="8000" b="1" dirty="0">
                <a:solidFill>
                  <a:srgbClr val="FFFFFF"/>
                </a:solidFill>
              </a:rPr>
              <a:t>Examples of Actual Literacy Workshops </a:t>
            </a:r>
            <a:endParaRPr lang="en-US" sz="8000" b="1" i="1" dirty="0" smtClean="0">
              <a:solidFill>
                <a:srgbClr val="FFFFFF"/>
              </a:solidFill>
              <a:latin typeface="Arial"/>
              <a:cs typeface="Arial"/>
            </a:endParaRPr>
          </a:p>
        </p:txBody>
      </p:sp>
      <p:sp>
        <p:nvSpPr>
          <p:cNvPr id="7" name="TextBox 6"/>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2448972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1706" y="381000"/>
            <a:ext cx="8942294" cy="5715000"/>
          </a:xfrm>
          <a:prstGeom prst="rect">
            <a:avLst/>
          </a:prstGeom>
        </p:spPr>
        <p:txBody>
          <a:bodyPr/>
          <a:lstStyle/>
          <a:p>
            <a:pPr marL="365760" indent="-283464" algn="ctr">
              <a:spcBef>
                <a:spcPts val="600"/>
              </a:spcBef>
              <a:buClr>
                <a:srgbClr val="6E8241"/>
              </a:buClr>
              <a:buSzPct val="80000"/>
              <a:buFont typeface="Wingdings" pitchFamily="2" charset="2"/>
              <a:buNone/>
              <a:defRPr/>
            </a:pPr>
            <a:r>
              <a:rPr lang="en-US" sz="4800" b="1" dirty="0" smtClean="0">
                <a:solidFill>
                  <a:srgbClr val="000000"/>
                </a:solidFill>
                <a:latin typeface="Helvetica"/>
                <a:cs typeface="Arial" pitchFamily="34" charset="0"/>
              </a:rPr>
              <a:t>Two types of Literacy Workshops:</a:t>
            </a:r>
            <a:endParaRPr lang="en-US" sz="4800" b="1" dirty="0">
              <a:solidFill>
                <a:srgbClr val="000000"/>
              </a:solidFill>
              <a:latin typeface="Helvetica"/>
              <a:cs typeface="Arial" pitchFamily="34" charset="0"/>
            </a:endParaRPr>
          </a:p>
        </p:txBody>
      </p:sp>
      <p:sp>
        <p:nvSpPr>
          <p:cNvPr id="2" name="TextBox 1"/>
          <p:cNvSpPr txBox="1"/>
          <p:nvPr/>
        </p:nvSpPr>
        <p:spPr>
          <a:xfrm>
            <a:off x="381000" y="1905000"/>
            <a:ext cx="8458200" cy="3416320"/>
          </a:xfrm>
          <a:prstGeom prst="rect">
            <a:avLst/>
          </a:prstGeom>
          <a:noFill/>
        </p:spPr>
        <p:txBody>
          <a:bodyPr wrap="square" rtlCol="0">
            <a:spAutoFit/>
          </a:bodyPr>
          <a:lstStyle/>
          <a:p>
            <a:pPr marL="1143000" indent="-1143000" fontAlgn="base">
              <a:spcBef>
                <a:spcPct val="0"/>
              </a:spcBef>
              <a:spcAft>
                <a:spcPct val="0"/>
              </a:spcAft>
              <a:buFontTx/>
              <a:buAutoNum type="arabicPeriod"/>
            </a:pPr>
            <a:r>
              <a:rPr lang="en-US" sz="5400" b="1" dirty="0" smtClean="0">
                <a:solidFill>
                  <a:srgbClr val="911E08"/>
                </a:solidFill>
                <a:latin typeface="Arial" pitchFamily="34" charset="0"/>
                <a:cs typeface="Arial" pitchFamily="34" charset="0"/>
              </a:rPr>
              <a:t>School wide calendar implementation</a:t>
            </a:r>
          </a:p>
          <a:p>
            <a:pPr marL="1143000" indent="-1143000" fontAlgn="base">
              <a:spcBef>
                <a:spcPct val="0"/>
              </a:spcBef>
              <a:spcAft>
                <a:spcPct val="0"/>
              </a:spcAft>
              <a:buFontTx/>
              <a:buAutoNum type="arabicPeriod"/>
            </a:pPr>
            <a:r>
              <a:rPr lang="en-US" sz="5400" b="1" dirty="0" smtClean="0">
                <a:solidFill>
                  <a:srgbClr val="911E08"/>
                </a:solidFill>
                <a:latin typeface="Arial" pitchFamily="34" charset="0"/>
                <a:cs typeface="Arial" pitchFamily="34" charset="0"/>
              </a:rPr>
              <a:t>Teacher “Toolbox Strategies”</a:t>
            </a:r>
          </a:p>
        </p:txBody>
      </p:sp>
      <p:sp>
        <p:nvSpPr>
          <p:cNvPr id="6" name="TextBox 5"/>
          <p:cNvSpPr txBox="1"/>
          <p:nvPr/>
        </p:nvSpPr>
        <p:spPr bwMode="auto">
          <a:xfrm>
            <a:off x="7010400" y="6400801"/>
            <a:ext cx="2133600" cy="457200"/>
          </a:xfrm>
          <a:prstGeom prst="rect">
            <a:avLst/>
          </a:prstGeom>
          <a:solidFill>
            <a:schemeClr val="tx1">
              <a:lumMod val="65000"/>
              <a:lumOff val="35000"/>
            </a:schemeClr>
          </a:solidFill>
          <a:ln w="9525">
            <a:noFill/>
            <a:miter lim="800000"/>
            <a:headEnd/>
            <a:tailEnd/>
          </a:ln>
        </p:spPr>
        <p:txBody>
          <a:bodyPr wrap="square" rtlCol="0">
            <a:spAutoFit/>
          </a:bodyPr>
          <a:lstStyle/>
          <a:p>
            <a:pPr fontAlgn="base">
              <a:spcBef>
                <a:spcPct val="20000"/>
              </a:spcBef>
              <a:spcAft>
                <a:spcPct val="0"/>
              </a:spcAft>
            </a:pPr>
            <a:endParaRPr lang="en-US" sz="2200" kern="0" dirty="0" smtClean="0">
              <a:solidFill>
                <a:srgbClr val="000000"/>
              </a:solidFill>
              <a:latin typeface="Arial"/>
              <a:cs typeface="Arial"/>
            </a:endParaRPr>
          </a:p>
        </p:txBody>
      </p:sp>
      <p:pic>
        <p:nvPicPr>
          <p:cNvPr id="7" name="Picture 7" descr="boxer with collar"/>
          <p:cNvPicPr>
            <a:picLocks noChangeAspect="1" noChangeArrowheads="1"/>
          </p:cNvPicPr>
          <p:nvPr/>
        </p:nvPicPr>
        <p:blipFill>
          <a:blip r:embed="rId2" cstate="print"/>
          <a:srcRect/>
          <a:stretch>
            <a:fillRect/>
          </a:stretch>
        </p:blipFill>
        <p:spPr bwMode="auto">
          <a:xfrm>
            <a:off x="304800" y="152400"/>
            <a:ext cx="974087" cy="914400"/>
          </a:xfrm>
          <a:prstGeom prst="rect">
            <a:avLst/>
          </a:prstGeom>
          <a:noFill/>
          <a:ln w="57150">
            <a:solidFill>
              <a:srgbClr val="800000"/>
            </a:solidFill>
            <a:miter lim="800000"/>
            <a:headEnd/>
            <a:tailEnd/>
          </a:ln>
        </p:spPr>
      </p:pic>
      <p:pic>
        <p:nvPicPr>
          <p:cNvPr id="9" name="Picture 8"/>
          <p:cNvPicPr>
            <a:picLocks noChangeAspect="1"/>
          </p:cNvPicPr>
          <p:nvPr/>
        </p:nvPicPr>
        <p:blipFill>
          <a:blip r:embed="rId3"/>
          <a:stretch>
            <a:fillRect/>
          </a:stretch>
        </p:blipFill>
        <p:spPr>
          <a:xfrm>
            <a:off x="7924800" y="228600"/>
            <a:ext cx="1031125" cy="990600"/>
          </a:xfrm>
          <a:prstGeom prst="rect">
            <a:avLst/>
          </a:prstGeom>
          <a:ln w="57150" cmpd="sng">
            <a:solidFill>
              <a:srgbClr val="800000"/>
            </a:solidFill>
          </a:ln>
        </p:spPr>
      </p:pic>
      <p:sp>
        <p:nvSpPr>
          <p:cNvPr id="3" name="TextBox 2"/>
          <p:cNvSpPr txBox="1"/>
          <p:nvPr/>
        </p:nvSpPr>
        <p:spPr bwMode="auto">
          <a:xfrm>
            <a:off x="0" y="5562600"/>
            <a:ext cx="9144000" cy="769441"/>
          </a:xfrm>
          <a:prstGeom prst="rect">
            <a:avLst/>
          </a:prstGeom>
          <a:solidFill>
            <a:srgbClr val="800000"/>
          </a:solidFill>
          <a:ln w="9525">
            <a:noFill/>
            <a:miter lim="800000"/>
            <a:headEnd/>
            <a:tailEnd/>
          </a:ln>
        </p:spPr>
        <p:txBody>
          <a:bodyPr wrap="square" rtlCol="0">
            <a:spAutoFit/>
          </a:bodyPr>
          <a:lstStyle/>
          <a:p>
            <a:pPr algn="ctr">
              <a:spcBef>
                <a:spcPct val="20000"/>
              </a:spcBef>
            </a:pPr>
            <a:r>
              <a:rPr lang="en-US" sz="4400" b="1" kern="0" dirty="0" smtClean="0">
                <a:solidFill>
                  <a:srgbClr val="FFFFFF"/>
                </a:solidFill>
                <a:latin typeface="Arial"/>
                <a:cs typeface="Arial"/>
              </a:rPr>
              <a:t>I’ll share an example of each</a:t>
            </a:r>
          </a:p>
        </p:txBody>
      </p:sp>
    </p:spTree>
    <p:extLst>
      <p:ext uri="{BB962C8B-B14F-4D97-AF65-F5344CB8AC3E}">
        <p14:creationId xmlns:p14="http://schemas.microsoft.com/office/powerpoint/2010/main" val="3929173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0175" y="838200"/>
            <a:ext cx="8942294" cy="5715000"/>
          </a:xfrm>
          <a:prstGeom prst="rect">
            <a:avLst/>
          </a:prstGeom>
        </p:spPr>
        <p:txBody>
          <a:bodyPr/>
          <a:lstStyle/>
          <a:p>
            <a:pPr marL="365760" indent="-283464" algn="ctr">
              <a:spcBef>
                <a:spcPts val="600"/>
              </a:spcBef>
              <a:buClr>
                <a:srgbClr val="6E8241"/>
              </a:buClr>
              <a:buSzPct val="80000"/>
              <a:buFont typeface="Wingdings" pitchFamily="2" charset="2"/>
              <a:buNone/>
              <a:defRPr/>
            </a:pPr>
            <a:endParaRPr lang="en-US" sz="3600" b="1" dirty="0">
              <a:solidFill>
                <a:srgbClr val="000000"/>
              </a:solidFill>
              <a:latin typeface="Helvetica"/>
              <a:cs typeface="Arial" pitchFamily="34" charset="0"/>
            </a:endParaRPr>
          </a:p>
        </p:txBody>
      </p:sp>
      <p:sp>
        <p:nvSpPr>
          <p:cNvPr id="2" name="TextBox 1"/>
          <p:cNvSpPr txBox="1"/>
          <p:nvPr/>
        </p:nvSpPr>
        <p:spPr>
          <a:xfrm>
            <a:off x="228600" y="990600"/>
            <a:ext cx="8915400" cy="5339924"/>
          </a:xfrm>
          <a:prstGeom prst="rect">
            <a:avLst/>
          </a:prstGeom>
          <a:noFill/>
        </p:spPr>
        <p:txBody>
          <a:bodyPr wrap="square" rtlCol="0">
            <a:spAutoFit/>
          </a:bodyPr>
          <a:lstStyle/>
          <a:p>
            <a:pPr fontAlgn="base">
              <a:spcBef>
                <a:spcPct val="0"/>
              </a:spcBef>
              <a:spcAft>
                <a:spcPct val="0"/>
              </a:spcAft>
            </a:pPr>
            <a:r>
              <a:rPr lang="en-US" sz="3700" b="1" dirty="0" smtClean="0">
                <a:solidFill>
                  <a:srgbClr val="911E08"/>
                </a:solidFill>
                <a:latin typeface="Arial" pitchFamily="34" charset="0"/>
                <a:cs typeface="Arial" pitchFamily="34" charset="0"/>
              </a:rPr>
              <a:t>School wide calendar implementation: </a:t>
            </a:r>
            <a:r>
              <a:rPr lang="en-US" sz="3800" b="1" dirty="0" smtClean="0">
                <a:solidFill>
                  <a:srgbClr val="000000"/>
                </a:solidFill>
                <a:latin typeface="Arial" pitchFamily="34" charset="0"/>
                <a:cs typeface="Arial" pitchFamily="34" charset="0"/>
              </a:rPr>
              <a:t>Everyone implements as assigned. 				Benefits: </a:t>
            </a:r>
          </a:p>
          <a:p>
            <a:pPr marL="571500" indent="-571500" fontAlgn="base">
              <a:spcBef>
                <a:spcPct val="0"/>
              </a:spcBef>
              <a:spcAft>
                <a:spcPct val="0"/>
              </a:spcAft>
              <a:buFont typeface="Arial"/>
              <a:buChar char="•"/>
            </a:pPr>
            <a:r>
              <a:rPr lang="en-US" sz="3800" b="1" dirty="0" smtClean="0">
                <a:solidFill>
                  <a:srgbClr val="000000"/>
                </a:solidFill>
                <a:latin typeface="Arial" pitchFamily="34" charset="0"/>
                <a:cs typeface="Arial" pitchFamily="34" charset="0"/>
              </a:rPr>
              <a:t>Highlights the school’s focus</a:t>
            </a:r>
          </a:p>
          <a:p>
            <a:pPr marL="571500" indent="-571500" fontAlgn="base">
              <a:spcBef>
                <a:spcPct val="0"/>
              </a:spcBef>
              <a:spcAft>
                <a:spcPct val="0"/>
              </a:spcAft>
              <a:buFont typeface="Arial"/>
              <a:buChar char="•"/>
            </a:pPr>
            <a:r>
              <a:rPr lang="en-US" sz="3800" b="1" dirty="0">
                <a:solidFill>
                  <a:srgbClr val="000000"/>
                </a:solidFill>
                <a:latin typeface="Arial" pitchFamily="34" charset="0"/>
                <a:cs typeface="Arial" pitchFamily="34" charset="0"/>
              </a:rPr>
              <a:t>P</a:t>
            </a:r>
            <a:r>
              <a:rPr lang="en-US" sz="3800" b="1" dirty="0" smtClean="0">
                <a:solidFill>
                  <a:srgbClr val="000000"/>
                </a:solidFill>
                <a:latin typeface="Arial" pitchFamily="34" charset="0"/>
                <a:cs typeface="Arial" pitchFamily="34" charset="0"/>
              </a:rPr>
              <a:t>rovides consistent process of 	instruction</a:t>
            </a:r>
          </a:p>
          <a:p>
            <a:pPr marL="571500" indent="-571500" fontAlgn="base">
              <a:spcBef>
                <a:spcPct val="0"/>
              </a:spcBef>
              <a:spcAft>
                <a:spcPct val="0"/>
              </a:spcAft>
              <a:buFont typeface="Arial"/>
              <a:buChar char="•"/>
            </a:pPr>
            <a:r>
              <a:rPr lang="en-US" sz="3800" b="1" dirty="0">
                <a:solidFill>
                  <a:srgbClr val="000000"/>
                </a:solidFill>
                <a:latin typeface="Arial" pitchFamily="34" charset="0"/>
                <a:cs typeface="Arial" pitchFamily="34" charset="0"/>
              </a:rPr>
              <a:t>E</a:t>
            </a:r>
            <a:r>
              <a:rPr lang="en-US" sz="3800" b="1" dirty="0" smtClean="0">
                <a:solidFill>
                  <a:srgbClr val="000000"/>
                </a:solidFill>
                <a:latin typeface="Arial" pitchFamily="34" charset="0"/>
                <a:cs typeface="Arial" pitchFamily="34" charset="0"/>
              </a:rPr>
              <a:t>nsures students receive 	repeated, deliberate practice of   	the target skill.</a:t>
            </a:r>
          </a:p>
        </p:txBody>
      </p:sp>
      <p:sp>
        <p:nvSpPr>
          <p:cNvPr id="3" name="TextBox 2"/>
          <p:cNvSpPr txBox="1"/>
          <p:nvPr/>
        </p:nvSpPr>
        <p:spPr>
          <a:xfrm>
            <a:off x="6333" y="17694"/>
            <a:ext cx="9137667" cy="769441"/>
          </a:xfrm>
          <a:prstGeom prst="rect">
            <a:avLst/>
          </a:prstGeom>
          <a:solidFill>
            <a:schemeClr val="tx1"/>
          </a:solidFill>
          <a:ln>
            <a:solidFill>
              <a:srgbClr val="000000"/>
            </a:solidFill>
          </a:ln>
        </p:spPr>
        <p:txBody>
          <a:bodyPr wrap="square" rtlCol="0">
            <a:spAutoFit/>
          </a:bodyPr>
          <a:lstStyle/>
          <a:p>
            <a:pPr algn="ctr"/>
            <a:r>
              <a:rPr lang="en-US" sz="4400" b="1" dirty="0" smtClean="0">
                <a:solidFill>
                  <a:srgbClr val="FFFFFF"/>
                </a:solidFill>
                <a:latin typeface="Helvetica"/>
                <a:cs typeface="Arial" pitchFamily="34" charset="0"/>
              </a:rPr>
              <a:t>Two types of Literacy Workshops</a:t>
            </a:r>
            <a:endParaRPr lang="en-US" sz="4400" b="1" dirty="0">
              <a:solidFill>
                <a:srgbClr val="FFFFFF"/>
              </a:solidFill>
              <a:latin typeface="Helvetica"/>
              <a:cs typeface="Arial" pitchFamily="34" charset="0"/>
            </a:endParaRPr>
          </a:p>
        </p:txBody>
      </p:sp>
    </p:spTree>
    <p:extLst>
      <p:ext uri="{BB962C8B-B14F-4D97-AF65-F5344CB8AC3E}">
        <p14:creationId xmlns:p14="http://schemas.microsoft.com/office/powerpoint/2010/main" val="1499131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0175" y="838200"/>
            <a:ext cx="8942294" cy="5715000"/>
          </a:xfrm>
          <a:prstGeom prst="rect">
            <a:avLst/>
          </a:prstGeom>
        </p:spPr>
        <p:txBody>
          <a:bodyPr/>
          <a:lstStyle/>
          <a:p>
            <a:pPr marL="365760" indent="-283464" algn="ctr">
              <a:spcBef>
                <a:spcPts val="600"/>
              </a:spcBef>
              <a:buClr>
                <a:srgbClr val="6E8241"/>
              </a:buClr>
              <a:buSzPct val="80000"/>
              <a:buFont typeface="Wingdings" pitchFamily="2" charset="2"/>
              <a:buNone/>
              <a:defRPr/>
            </a:pPr>
            <a:endParaRPr lang="en-US" sz="3600" b="1" dirty="0">
              <a:solidFill>
                <a:srgbClr val="000000"/>
              </a:solidFill>
              <a:latin typeface="Helvetica"/>
              <a:cs typeface="Arial" pitchFamily="34" charset="0"/>
            </a:endParaRPr>
          </a:p>
        </p:txBody>
      </p:sp>
      <p:sp>
        <p:nvSpPr>
          <p:cNvPr id="2" name="TextBox 1"/>
          <p:cNvSpPr txBox="1"/>
          <p:nvPr/>
        </p:nvSpPr>
        <p:spPr>
          <a:xfrm>
            <a:off x="228600" y="1295400"/>
            <a:ext cx="8915400" cy="5339924"/>
          </a:xfrm>
          <a:prstGeom prst="rect">
            <a:avLst/>
          </a:prstGeom>
          <a:noFill/>
        </p:spPr>
        <p:txBody>
          <a:bodyPr wrap="square" rtlCol="0">
            <a:spAutoFit/>
          </a:bodyPr>
          <a:lstStyle/>
          <a:p>
            <a:pPr fontAlgn="base">
              <a:spcBef>
                <a:spcPct val="0"/>
              </a:spcBef>
              <a:spcAft>
                <a:spcPct val="0"/>
              </a:spcAft>
            </a:pPr>
            <a:r>
              <a:rPr lang="en-US" sz="3700" b="1" dirty="0" smtClean="0">
                <a:solidFill>
                  <a:srgbClr val="911E08"/>
                </a:solidFill>
                <a:latin typeface="Arial" pitchFamily="34" charset="0"/>
                <a:cs typeface="Arial" pitchFamily="34" charset="0"/>
              </a:rPr>
              <a:t>School wide calendar implementation: </a:t>
            </a:r>
            <a:r>
              <a:rPr lang="en-US" sz="3800" b="1" dirty="0">
                <a:solidFill>
                  <a:srgbClr val="000000"/>
                </a:solidFill>
                <a:latin typeface="Arial" pitchFamily="34" charset="0"/>
                <a:cs typeface="Arial" pitchFamily="34" charset="0"/>
              </a:rPr>
              <a:t>S</a:t>
            </a:r>
            <a:r>
              <a:rPr lang="en-US" sz="3800" b="1" dirty="0" smtClean="0">
                <a:solidFill>
                  <a:srgbClr val="000000"/>
                </a:solidFill>
                <a:latin typeface="Arial" pitchFamily="34" charset="0"/>
                <a:cs typeface="Arial" pitchFamily="34" charset="0"/>
              </a:rPr>
              <a:t>ome examples:</a:t>
            </a:r>
          </a:p>
          <a:p>
            <a:pPr marL="571500" indent="-571500" fontAlgn="base">
              <a:spcBef>
                <a:spcPct val="0"/>
              </a:spcBef>
              <a:spcAft>
                <a:spcPct val="0"/>
              </a:spcAft>
              <a:buClr>
                <a:srgbClr val="800000"/>
              </a:buClr>
              <a:buFont typeface="Wingdings" charset="2"/>
              <a:buChar char="v"/>
            </a:pPr>
            <a:r>
              <a:rPr lang="en-US" sz="3800" b="1" dirty="0" smtClean="0">
                <a:solidFill>
                  <a:srgbClr val="000000"/>
                </a:solidFill>
                <a:latin typeface="Arial" pitchFamily="34" charset="0"/>
                <a:cs typeface="Arial" pitchFamily="34" charset="0"/>
              </a:rPr>
              <a:t>Active Reading/Open Response Writing</a:t>
            </a:r>
          </a:p>
          <a:p>
            <a:pPr marL="571500" indent="-571500" fontAlgn="base">
              <a:spcBef>
                <a:spcPct val="0"/>
              </a:spcBef>
              <a:spcAft>
                <a:spcPct val="0"/>
              </a:spcAft>
              <a:buClr>
                <a:srgbClr val="800000"/>
              </a:buClr>
              <a:buFont typeface="Wingdings" charset="2"/>
              <a:buChar char="v"/>
            </a:pPr>
            <a:r>
              <a:rPr lang="en-US" sz="3800" b="1" dirty="0" smtClean="0">
                <a:solidFill>
                  <a:srgbClr val="000000"/>
                </a:solidFill>
                <a:latin typeface="Arial" pitchFamily="34" charset="0"/>
                <a:cs typeface="Arial" pitchFamily="34" charset="0"/>
              </a:rPr>
              <a:t>Reading for Purpose</a:t>
            </a:r>
          </a:p>
          <a:p>
            <a:pPr marL="571500" indent="-571500" fontAlgn="base">
              <a:spcBef>
                <a:spcPct val="0"/>
              </a:spcBef>
              <a:spcAft>
                <a:spcPct val="0"/>
              </a:spcAft>
              <a:buClr>
                <a:srgbClr val="800000"/>
              </a:buClr>
              <a:buFont typeface="Wingdings" charset="2"/>
              <a:buChar char="v"/>
            </a:pPr>
            <a:r>
              <a:rPr lang="en-US" sz="3800" b="1" dirty="0" smtClean="0">
                <a:solidFill>
                  <a:srgbClr val="000000"/>
                </a:solidFill>
                <a:latin typeface="Arial" pitchFamily="34" charset="0"/>
                <a:cs typeface="Arial" pitchFamily="34" charset="0"/>
              </a:rPr>
              <a:t>Graphing Across the Curriculum</a:t>
            </a:r>
          </a:p>
          <a:p>
            <a:pPr marL="571500" indent="-571500" fontAlgn="base">
              <a:spcBef>
                <a:spcPct val="0"/>
              </a:spcBef>
              <a:spcAft>
                <a:spcPct val="0"/>
              </a:spcAft>
              <a:buClr>
                <a:srgbClr val="800000"/>
              </a:buClr>
              <a:buFont typeface="Wingdings" charset="2"/>
              <a:buChar char="v"/>
            </a:pPr>
            <a:r>
              <a:rPr lang="en-US" sz="3800" b="1" dirty="0" smtClean="0">
                <a:solidFill>
                  <a:srgbClr val="000000"/>
                </a:solidFill>
                <a:latin typeface="Arial" pitchFamily="34" charset="0"/>
                <a:cs typeface="Arial" pitchFamily="34" charset="0"/>
              </a:rPr>
              <a:t>Reading and Analyzing Visuals</a:t>
            </a:r>
          </a:p>
          <a:p>
            <a:pPr marL="571500" indent="-571500" fontAlgn="base">
              <a:spcBef>
                <a:spcPct val="0"/>
              </a:spcBef>
              <a:spcAft>
                <a:spcPct val="0"/>
              </a:spcAft>
              <a:buClr>
                <a:srgbClr val="800000"/>
              </a:buClr>
              <a:buFont typeface="Wingdings" charset="2"/>
              <a:buChar char="v"/>
            </a:pPr>
            <a:r>
              <a:rPr lang="en-US" sz="3800" b="1" dirty="0" smtClean="0">
                <a:solidFill>
                  <a:srgbClr val="000000"/>
                </a:solidFill>
                <a:latin typeface="Arial" pitchFamily="34" charset="0"/>
                <a:cs typeface="Arial" pitchFamily="34" charset="0"/>
              </a:rPr>
              <a:t>Problem Solving</a:t>
            </a:r>
          </a:p>
          <a:p>
            <a:pPr fontAlgn="base">
              <a:spcBef>
                <a:spcPct val="0"/>
              </a:spcBef>
              <a:spcAft>
                <a:spcPct val="0"/>
              </a:spcAft>
            </a:pPr>
            <a:endParaRPr lang="en-US" sz="3800" b="1" dirty="0" smtClean="0">
              <a:solidFill>
                <a:srgbClr val="000000"/>
              </a:solidFill>
              <a:latin typeface="Arial" pitchFamily="34" charset="0"/>
              <a:cs typeface="Arial" pitchFamily="34" charset="0"/>
            </a:endParaRPr>
          </a:p>
        </p:txBody>
      </p:sp>
      <p:sp>
        <p:nvSpPr>
          <p:cNvPr id="3" name="TextBox 2"/>
          <p:cNvSpPr txBox="1"/>
          <p:nvPr/>
        </p:nvSpPr>
        <p:spPr>
          <a:xfrm>
            <a:off x="6333" y="17694"/>
            <a:ext cx="9137667" cy="769441"/>
          </a:xfrm>
          <a:prstGeom prst="rect">
            <a:avLst/>
          </a:prstGeom>
          <a:solidFill>
            <a:schemeClr val="tx1"/>
          </a:solidFill>
          <a:ln>
            <a:solidFill>
              <a:srgbClr val="000000"/>
            </a:solidFill>
          </a:ln>
        </p:spPr>
        <p:txBody>
          <a:bodyPr wrap="square" rtlCol="0">
            <a:spAutoFit/>
          </a:bodyPr>
          <a:lstStyle/>
          <a:p>
            <a:pPr algn="ctr"/>
            <a:r>
              <a:rPr lang="en-US" sz="4400" b="1" dirty="0" smtClean="0">
                <a:solidFill>
                  <a:srgbClr val="FFFFFF"/>
                </a:solidFill>
                <a:latin typeface="Helvetica"/>
                <a:cs typeface="Arial" pitchFamily="34" charset="0"/>
              </a:rPr>
              <a:t>Two types of Literacy Workshops</a:t>
            </a:r>
            <a:endParaRPr lang="en-US" sz="4400" b="1" dirty="0">
              <a:solidFill>
                <a:srgbClr val="FFFFFF"/>
              </a:solidFill>
              <a:latin typeface="Helvetica"/>
              <a:cs typeface="Arial" pitchFamily="34" charset="0"/>
            </a:endParaRPr>
          </a:p>
        </p:txBody>
      </p:sp>
    </p:spTree>
    <p:extLst>
      <p:ext uri="{BB962C8B-B14F-4D97-AF65-F5344CB8AC3E}">
        <p14:creationId xmlns:p14="http://schemas.microsoft.com/office/powerpoint/2010/main" val="743919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685800"/>
            <a:ext cx="8305800" cy="2057400"/>
          </a:xfrm>
        </p:spPr>
        <p:style>
          <a:lnRef idx="1">
            <a:schemeClr val="accent2"/>
          </a:lnRef>
          <a:fillRef idx="3">
            <a:schemeClr val="accent2"/>
          </a:fillRef>
          <a:effectRef idx="2">
            <a:schemeClr val="accent2"/>
          </a:effectRef>
          <a:fontRef idx="minor">
            <a:schemeClr val="lt1"/>
          </a:fontRef>
        </p:style>
        <p:txBody>
          <a:bodyPr rtlCol="0">
            <a:normAutofit fontScale="90000"/>
          </a:bodyPr>
          <a:lstStyle/>
          <a:p>
            <a:pPr eaLnBrk="1" fontAlgn="auto" hangingPunct="1">
              <a:spcAft>
                <a:spcPts val="0"/>
              </a:spcAft>
              <a:defRPr/>
            </a:pPr>
            <a:r>
              <a:rPr lang="en-US" sz="5300" dirty="0" smtClean="0">
                <a:latin typeface="Arial Black" pitchFamily="34" charset="0"/>
              </a:rPr>
              <a:t>BHS Literacy Workshop</a:t>
            </a:r>
            <a:br>
              <a:rPr lang="en-US" sz="5300" dirty="0" smtClean="0">
                <a:latin typeface="Arial Black" pitchFamily="34" charset="0"/>
              </a:rPr>
            </a:br>
            <a:r>
              <a:rPr lang="en-US" sz="4800" dirty="0" smtClean="0">
                <a:latin typeface="Arial Black" pitchFamily="34" charset="0"/>
              </a:rPr>
              <a:t/>
            </a:r>
            <a:br>
              <a:rPr lang="en-US" sz="4800" dirty="0" smtClean="0">
                <a:latin typeface="Arial Black" pitchFamily="34" charset="0"/>
              </a:rPr>
            </a:br>
            <a:r>
              <a:rPr lang="en-US" sz="4000" dirty="0" smtClean="0">
                <a:latin typeface="Arial Black" pitchFamily="34" charset="0"/>
              </a:rPr>
              <a:t>April 28</a:t>
            </a:r>
            <a:r>
              <a:rPr lang="en-US" sz="4000" baseline="30000" dirty="0" smtClean="0">
                <a:latin typeface="Arial Black" pitchFamily="34" charset="0"/>
              </a:rPr>
              <a:t>th</a:t>
            </a:r>
            <a:r>
              <a:rPr lang="en-US" sz="4000" dirty="0" smtClean="0">
                <a:latin typeface="Arial Black" pitchFamily="34" charset="0"/>
              </a:rPr>
              <a:t> 2011 </a:t>
            </a:r>
            <a:endParaRPr lang="en-US" sz="4000" dirty="0">
              <a:latin typeface="Arial Black" pitchFamily="34" charset="0"/>
            </a:endParaRPr>
          </a:p>
        </p:txBody>
      </p:sp>
      <p:sp>
        <p:nvSpPr>
          <p:cNvPr id="7" name="Content Placeholder 6"/>
          <p:cNvSpPr>
            <a:spLocks noGrp="1"/>
          </p:cNvSpPr>
          <p:nvPr>
            <p:ph type="subTitle" idx="1"/>
          </p:nvPr>
        </p:nvSpPr>
        <p:spPr>
          <a:xfrm>
            <a:off x="914400" y="3733800"/>
            <a:ext cx="7391400" cy="2133600"/>
          </a:xfrm>
        </p:spPr>
        <p:style>
          <a:lnRef idx="1">
            <a:schemeClr val="accent2"/>
          </a:lnRef>
          <a:fillRef idx="2">
            <a:schemeClr val="accent2"/>
          </a:fillRef>
          <a:effectRef idx="1">
            <a:schemeClr val="accent2"/>
          </a:effectRef>
          <a:fontRef idx="minor">
            <a:schemeClr val="dk1"/>
          </a:fontRef>
        </p:style>
        <p:txBody>
          <a:bodyPr rtlCol="0">
            <a:normAutofit/>
          </a:bodyPr>
          <a:lstStyle/>
          <a:p>
            <a:pPr eaLnBrk="1" fontAlgn="auto" hangingPunct="1">
              <a:spcAft>
                <a:spcPts val="0"/>
              </a:spcAft>
              <a:defRPr/>
            </a:pPr>
            <a:r>
              <a:rPr lang="en-US" sz="6000" spc="-300" dirty="0" smtClean="0">
                <a:solidFill>
                  <a:schemeClr val="tx1"/>
                </a:solidFill>
                <a:latin typeface="Arial Black" pitchFamily="34" charset="0"/>
              </a:rPr>
              <a:t>Reading Visuals</a:t>
            </a:r>
          </a:p>
          <a:p>
            <a:pPr eaLnBrk="1" fontAlgn="auto" hangingPunct="1">
              <a:spcAft>
                <a:spcPts val="0"/>
              </a:spcAft>
              <a:defRPr/>
            </a:pPr>
            <a:endParaRPr lang="en-US" sz="6000" spc="-300" dirty="0">
              <a:solidFill>
                <a:schemeClr val="tx1"/>
              </a:solidFill>
              <a:latin typeface="Arial Black" pitchFamily="34" charset="0"/>
            </a:endParaRPr>
          </a:p>
        </p:txBody>
      </p:sp>
      <p:sp>
        <p:nvSpPr>
          <p:cNvPr id="346115" name="Slide Number Placeholder 4"/>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972B31-3BD5-4514-98DD-4132F84814D4}" type="slidenum">
              <a:rPr lang="en-US" smtClean="0">
                <a:solidFill>
                  <a:srgbClr val="898989"/>
                </a:solidFill>
                <a:latin typeface="Calibri"/>
                <a:cs typeface="Arial" pitchFamily="34" charset="0"/>
              </a:rPr>
              <a:pPr fontAlgn="base">
                <a:spcBef>
                  <a:spcPct val="0"/>
                </a:spcBef>
                <a:spcAft>
                  <a:spcPct val="0"/>
                </a:spcAft>
                <a:defRPr/>
              </a:pPr>
              <a:t>55</a:t>
            </a:fld>
            <a:endParaRPr lang="en-US" smtClean="0">
              <a:solidFill>
                <a:srgbClr val="898989"/>
              </a:solidFill>
              <a:latin typeface="Calibri"/>
              <a:cs typeface="Arial" pitchFamily="34" charset="0"/>
            </a:endParaRPr>
          </a:p>
        </p:txBody>
      </p:sp>
    </p:spTree>
    <p:extLst>
      <p:ext uri="{BB962C8B-B14F-4D97-AF65-F5344CB8AC3E}">
        <p14:creationId xmlns:p14="http://schemas.microsoft.com/office/powerpoint/2010/main" val="26353788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smtClean="0"/>
              <a:t>Agenda</a:t>
            </a:r>
            <a:endParaRPr lang="en-US" sz="5400" b="1" dirty="0"/>
          </a:p>
        </p:txBody>
      </p:sp>
      <p:sp>
        <p:nvSpPr>
          <p:cNvPr id="3" name="Content Placeholder 2"/>
          <p:cNvSpPr>
            <a:spLocks noGrp="1"/>
          </p:cNvSpPr>
          <p:nvPr>
            <p:ph idx="1"/>
          </p:nvPr>
        </p:nvSpPr>
        <p:spPr>
          <a:xfrm>
            <a:off x="457200" y="1600200"/>
            <a:ext cx="8229600" cy="4876800"/>
          </a:xfrm>
          <a:ln w="57150"/>
        </p:spPr>
        <p:style>
          <a:lnRef idx="2">
            <a:schemeClr val="accent2"/>
          </a:lnRef>
          <a:fillRef idx="1">
            <a:schemeClr val="lt1"/>
          </a:fillRef>
          <a:effectRef idx="0">
            <a:schemeClr val="accent2"/>
          </a:effectRef>
          <a:fontRef idx="minor">
            <a:schemeClr val="dk1"/>
          </a:fontRef>
        </p:style>
        <p:txBody>
          <a:bodyPr>
            <a:normAutofit/>
          </a:bodyPr>
          <a:lstStyle/>
          <a:p>
            <a:r>
              <a:rPr lang="en-US" sz="3900" b="1" dirty="0" smtClean="0"/>
              <a:t>Opener – Think and Pair.</a:t>
            </a:r>
          </a:p>
          <a:p>
            <a:r>
              <a:rPr lang="en-US" sz="3900" b="1" dirty="0" smtClean="0"/>
              <a:t>Reading Visuals presentation</a:t>
            </a:r>
          </a:p>
          <a:p>
            <a:r>
              <a:rPr lang="en-US" sz="3900" b="1" dirty="0" smtClean="0"/>
              <a:t>Practice using Reading Visuals 5 step process</a:t>
            </a:r>
          </a:p>
          <a:p>
            <a:r>
              <a:rPr lang="en-US" sz="3900" b="1" dirty="0" smtClean="0"/>
              <a:t>Discussion and feedback</a:t>
            </a:r>
            <a:endParaRPr lang="en-US" sz="3900" b="1" dirty="0"/>
          </a:p>
          <a:p>
            <a:r>
              <a:rPr lang="en-US" sz="3900" b="1" dirty="0" smtClean="0"/>
              <a:t>Closer – Think, Plan, Share</a:t>
            </a:r>
          </a:p>
          <a:p>
            <a:pPr>
              <a:buNone/>
            </a:pPr>
            <a:endParaRPr lang="en-US" sz="3600"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56</a:t>
            </a:fld>
            <a:endParaRPr lang="en-US" dirty="0">
              <a:latin typeface="Calibri"/>
            </a:endParaRPr>
          </a:p>
        </p:txBody>
      </p:sp>
    </p:spTree>
    <p:extLst>
      <p:ext uri="{BB962C8B-B14F-4D97-AF65-F5344CB8AC3E}">
        <p14:creationId xmlns:p14="http://schemas.microsoft.com/office/powerpoint/2010/main" val="40084706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smtClean="0"/>
              <a:t>OPENER:</a:t>
            </a:r>
            <a:endParaRPr lang="en-US" sz="5400" b="1" dirty="0"/>
          </a:p>
        </p:txBody>
      </p:sp>
      <p:sp>
        <p:nvSpPr>
          <p:cNvPr id="3" name="Content Placeholder 2"/>
          <p:cNvSpPr>
            <a:spLocks noGrp="1"/>
          </p:cNvSpPr>
          <p:nvPr>
            <p:ph idx="1"/>
          </p:nvPr>
        </p:nvSpPr>
        <p:spPr>
          <a:xfrm>
            <a:off x="457200" y="1600200"/>
            <a:ext cx="8229600" cy="4876800"/>
          </a:xfrm>
          <a:ln w="57150"/>
        </p:spPr>
        <p:style>
          <a:lnRef idx="2">
            <a:schemeClr val="accent2"/>
          </a:lnRef>
          <a:fillRef idx="1">
            <a:schemeClr val="lt1"/>
          </a:fillRef>
          <a:effectRef idx="0">
            <a:schemeClr val="accent2"/>
          </a:effectRef>
          <a:fontRef idx="minor">
            <a:schemeClr val="dk1"/>
          </a:fontRef>
        </p:style>
        <p:txBody>
          <a:bodyPr>
            <a:normAutofit/>
          </a:bodyPr>
          <a:lstStyle/>
          <a:p>
            <a:pPr>
              <a:buNone/>
            </a:pPr>
            <a:r>
              <a:rPr lang="en-US" sz="3600" dirty="0" smtClean="0"/>
              <a:t>Let’s take three minutes for this two question Quick Write:</a:t>
            </a:r>
          </a:p>
          <a:p>
            <a:pPr marL="742950" indent="-742950">
              <a:buAutoNum type="arabicPeriod"/>
            </a:pPr>
            <a:r>
              <a:rPr lang="en-US" sz="3600" dirty="0" smtClean="0"/>
              <a:t>What was something that you recently learned through a visual of some kind?</a:t>
            </a:r>
          </a:p>
          <a:p>
            <a:pPr marL="742950" indent="-742950">
              <a:buAutoNum type="arabicPeriod"/>
            </a:pPr>
            <a:r>
              <a:rPr lang="en-US" sz="3600" smtClean="0"/>
              <a:t>What </a:t>
            </a:r>
            <a:r>
              <a:rPr lang="en-US" sz="3600" dirty="0" smtClean="0"/>
              <a:t>visual representations of data or information do you find you use most often in your classroom? </a:t>
            </a:r>
          </a:p>
          <a:p>
            <a:pPr>
              <a:buNone/>
            </a:pPr>
            <a:endParaRPr lang="en-US" sz="3600"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57</a:t>
            </a:fld>
            <a:endParaRPr lang="en-US" dirty="0">
              <a:latin typeface="Calibri"/>
            </a:endParaRPr>
          </a:p>
        </p:txBody>
      </p:sp>
    </p:spTree>
    <p:extLst>
      <p:ext uri="{BB962C8B-B14F-4D97-AF65-F5344CB8AC3E}">
        <p14:creationId xmlns:p14="http://schemas.microsoft.com/office/powerpoint/2010/main" val="165264037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smtClean="0"/>
              <a:t>What We Know</a:t>
            </a:r>
            <a:endParaRPr lang="en-US" sz="5400" b="1" dirty="0"/>
          </a:p>
        </p:txBody>
      </p:sp>
      <p:pic>
        <p:nvPicPr>
          <p:cNvPr id="2050" name="Picture 2"/>
          <p:cNvPicPr>
            <a:picLocks noGrp="1" noChangeAspect="1" noChangeArrowheads="1"/>
          </p:cNvPicPr>
          <p:nvPr>
            <p:ph sz="half" idx="2"/>
          </p:nvPr>
        </p:nvPicPr>
        <p:blipFill>
          <a:blip r:embed="rId3" cstate="print"/>
          <a:stretch>
            <a:fillRect/>
          </a:stretch>
        </p:blipFill>
        <p:spPr bwMode="auto">
          <a:xfrm>
            <a:off x="4346917" y="1600200"/>
            <a:ext cx="4579033" cy="4953000"/>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8" name="Content Placeholder 7"/>
          <p:cNvSpPr>
            <a:spLocks noGrp="1"/>
          </p:cNvSpPr>
          <p:nvPr>
            <p:ph sz="quarter" idx="4"/>
          </p:nvPr>
        </p:nvSpPr>
        <p:spPr>
          <a:xfrm>
            <a:off x="304800" y="1600200"/>
            <a:ext cx="3810000" cy="49530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buNone/>
            </a:pPr>
            <a:r>
              <a:rPr lang="en-US" sz="2800" dirty="0" smtClean="0"/>
              <a:t>There are several types of visuals used in all classes and on both the science and math MCAS exams.</a:t>
            </a:r>
          </a:p>
          <a:p>
            <a:pPr>
              <a:buNone/>
            </a:pPr>
            <a:endParaRPr lang="en-US" sz="2800" dirty="0" smtClean="0"/>
          </a:p>
          <a:p>
            <a:pPr>
              <a:buNone/>
            </a:pPr>
            <a:r>
              <a:rPr lang="en-US" sz="2800" b="1" dirty="0" smtClean="0"/>
              <a:t>Students often attempt to answer the questions without fully understanding the content of the visual.</a:t>
            </a:r>
          </a:p>
          <a:p>
            <a:pPr>
              <a:buNone/>
            </a:pPr>
            <a:endParaRPr lang="en-US" sz="2800" dirty="0" smtClean="0"/>
          </a:p>
          <a:p>
            <a:pPr>
              <a:buNone/>
            </a:pPr>
            <a:endParaRPr lang="en-US" sz="2800" dirty="0"/>
          </a:p>
        </p:txBody>
      </p:sp>
      <p:cxnSp>
        <p:nvCxnSpPr>
          <p:cNvPr id="10" name="Straight Arrow Connector 9"/>
          <p:cNvCxnSpPr/>
          <p:nvPr/>
        </p:nvCxnSpPr>
        <p:spPr>
          <a:xfrm>
            <a:off x="1905000" y="6172200"/>
            <a:ext cx="20574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C2E851B0-C4CF-4C16-BF87-DF020869B0A5}" type="slidenum">
              <a:rPr lang="en-US" smtClean="0">
                <a:latin typeface="Calibri"/>
              </a:rPr>
              <a:pPr/>
              <a:t>58</a:t>
            </a:fld>
            <a:endParaRPr lang="en-US" dirty="0">
              <a:latin typeface="Calibri"/>
            </a:endParaRPr>
          </a:p>
        </p:txBody>
      </p:sp>
    </p:spTree>
    <p:extLst>
      <p:ext uri="{BB962C8B-B14F-4D97-AF65-F5344CB8AC3E}">
        <p14:creationId xmlns:p14="http://schemas.microsoft.com/office/powerpoint/2010/main" val="11688443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smtClean="0"/>
              <a:t>Reading Visuals </a:t>
            </a:r>
            <a:endParaRPr lang="en-US" sz="5400" b="1" dirty="0"/>
          </a:p>
        </p:txBody>
      </p:sp>
      <p:sp>
        <p:nvSpPr>
          <p:cNvPr id="3" name="Content Placeholder 2"/>
          <p:cNvSpPr>
            <a:spLocks noGrp="1"/>
          </p:cNvSpPr>
          <p:nvPr>
            <p:ph idx="1"/>
          </p:nvPr>
        </p:nvSpPr>
        <p:spPr>
          <a:xfrm>
            <a:off x="457200" y="1524000"/>
            <a:ext cx="8229600" cy="4525963"/>
          </a:xfrm>
          <a:ln w="76200"/>
        </p:spPr>
        <p:style>
          <a:lnRef idx="2">
            <a:schemeClr val="accent2"/>
          </a:lnRef>
          <a:fillRef idx="1">
            <a:schemeClr val="lt1"/>
          </a:fillRef>
          <a:effectRef idx="0">
            <a:schemeClr val="accent2"/>
          </a:effectRef>
          <a:fontRef idx="minor">
            <a:schemeClr val="dk1"/>
          </a:fontRef>
        </p:style>
        <p:txBody>
          <a:bodyPr>
            <a:normAutofit/>
          </a:bodyPr>
          <a:lstStyle/>
          <a:p>
            <a:pPr>
              <a:buNone/>
            </a:pPr>
            <a:r>
              <a:rPr lang="en-US" sz="4800" dirty="0" smtClean="0"/>
              <a:t>The process of reading a visual begins with understanding and analyzing the given information </a:t>
            </a:r>
            <a:r>
              <a:rPr lang="en-US" sz="4800" b="1" i="1" u="sng" dirty="0" smtClean="0"/>
              <a:t>BEFORE </a:t>
            </a:r>
            <a:r>
              <a:rPr lang="en-US" sz="4800" dirty="0" smtClean="0"/>
              <a:t>attempting to answer the questions or solve a problem</a:t>
            </a:r>
            <a:r>
              <a:rPr lang="en-US" sz="4400" dirty="0" smtClean="0"/>
              <a:t>.</a:t>
            </a:r>
            <a:endParaRPr lang="en-US" sz="4400"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59</a:t>
            </a:fld>
            <a:endParaRPr lang="en-US" dirty="0">
              <a:latin typeface="Calibri"/>
            </a:endParaRPr>
          </a:p>
        </p:txBody>
      </p:sp>
    </p:spTree>
    <p:extLst>
      <p:ext uri="{BB962C8B-B14F-4D97-AF65-F5344CB8AC3E}">
        <p14:creationId xmlns:p14="http://schemas.microsoft.com/office/powerpoint/2010/main" val="35360063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solidFill>
            <a:srgbClr val="741813"/>
          </a:solidFill>
          <a:ln>
            <a:solidFill>
              <a:srgbClr val="000000"/>
            </a:solidFill>
          </a:ln>
        </p:spPr>
        <p:txBody>
          <a:bodyPr>
            <a:noAutofit/>
          </a:bodyPr>
          <a:lstStyle/>
          <a:p>
            <a:pPr algn="ctr"/>
            <a:r>
              <a:rPr lang="en-US" sz="4000" dirty="0" smtClean="0">
                <a:solidFill>
                  <a:schemeClr val="bg1"/>
                </a:solidFill>
              </a:rPr>
              <a:t>What happened?  The turnaround:</a:t>
            </a:r>
            <a:endParaRPr lang="en-US" sz="4000" dirty="0">
              <a:solidFill>
                <a:schemeClr val="bg1"/>
              </a:solidFill>
            </a:endParaRPr>
          </a:p>
        </p:txBody>
      </p:sp>
      <p:sp>
        <p:nvSpPr>
          <p:cNvPr id="5" name="TextBox 4"/>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b="7560"/>
          <a:stretch/>
        </p:blipFill>
        <p:spPr bwMode="auto">
          <a:xfrm>
            <a:off x="0" y="1295400"/>
            <a:ext cx="4495800" cy="4800600"/>
          </a:xfrm>
          <a:prstGeom prst="rect">
            <a:avLst/>
          </a:prstGeom>
          <a:noFill/>
          <a:ln>
            <a:solidFill>
              <a:srgbClr val="800000"/>
            </a:solid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295400"/>
            <a:ext cx="4572001" cy="4800600"/>
          </a:xfrm>
          <a:prstGeom prst="rect">
            <a:avLst/>
          </a:prstGeom>
          <a:noFill/>
          <a:ln>
            <a:solidFill>
              <a:srgbClr val="800000"/>
            </a:solidFill>
          </a:ln>
        </p:spPr>
      </p:pic>
      <p:sp>
        <p:nvSpPr>
          <p:cNvPr id="3" name="TextBox 2"/>
          <p:cNvSpPr txBox="1"/>
          <p:nvPr/>
        </p:nvSpPr>
        <p:spPr bwMode="auto">
          <a:xfrm>
            <a:off x="735" y="609600"/>
            <a:ext cx="4495800" cy="584776"/>
          </a:xfrm>
          <a:prstGeom prst="rect">
            <a:avLst/>
          </a:prstGeom>
          <a:solidFill>
            <a:schemeClr val="tx1"/>
          </a:solidFill>
          <a:ln w="9525">
            <a:noFill/>
            <a:miter lim="800000"/>
            <a:headEnd/>
            <a:tailEnd/>
          </a:ln>
        </p:spPr>
        <p:txBody>
          <a:bodyPr wrap="square" rtlCol="0">
            <a:spAutoFit/>
          </a:bodyPr>
          <a:lstStyle/>
          <a:p>
            <a:pPr>
              <a:spcBef>
                <a:spcPct val="20000"/>
              </a:spcBef>
            </a:pPr>
            <a:r>
              <a:rPr lang="en-US" sz="3200" b="1" kern="0" dirty="0" smtClean="0">
                <a:solidFill>
                  <a:srgbClr val="FFFFFF"/>
                </a:solidFill>
                <a:latin typeface="Arial"/>
                <a:cs typeface="Arial"/>
              </a:rPr>
              <a:t>  We went from this:</a:t>
            </a:r>
          </a:p>
        </p:txBody>
      </p:sp>
      <p:sp>
        <p:nvSpPr>
          <p:cNvPr id="9" name="TextBox 8"/>
          <p:cNvSpPr txBox="1"/>
          <p:nvPr/>
        </p:nvSpPr>
        <p:spPr bwMode="auto">
          <a:xfrm>
            <a:off x="4724400" y="609600"/>
            <a:ext cx="4267200" cy="584776"/>
          </a:xfrm>
          <a:prstGeom prst="rect">
            <a:avLst/>
          </a:prstGeom>
          <a:solidFill>
            <a:schemeClr val="tx1"/>
          </a:solidFill>
          <a:ln w="9525">
            <a:noFill/>
            <a:miter lim="800000"/>
            <a:headEnd/>
            <a:tailEnd/>
          </a:ln>
        </p:spPr>
        <p:txBody>
          <a:bodyPr wrap="square" rtlCol="0">
            <a:spAutoFit/>
          </a:bodyPr>
          <a:lstStyle/>
          <a:p>
            <a:pPr algn="ctr">
              <a:spcBef>
                <a:spcPct val="20000"/>
              </a:spcBef>
            </a:pPr>
            <a:r>
              <a:rPr lang="en-US" sz="3200" b="1" kern="0" dirty="0" smtClean="0">
                <a:solidFill>
                  <a:srgbClr val="FFFFFF"/>
                </a:solidFill>
                <a:latin typeface="Arial"/>
                <a:cs typeface="Arial"/>
              </a:rPr>
              <a:t>  To this:</a:t>
            </a:r>
          </a:p>
        </p:txBody>
      </p:sp>
    </p:spTree>
    <p:extLst>
      <p:ext uri="{BB962C8B-B14F-4D97-AF65-F5344CB8AC3E}">
        <p14:creationId xmlns:p14="http://schemas.microsoft.com/office/powerpoint/2010/main" val="264298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1036638"/>
          </a:xfrm>
        </p:spPr>
        <p:style>
          <a:lnRef idx="1">
            <a:schemeClr val="accent2"/>
          </a:lnRef>
          <a:fillRef idx="2">
            <a:schemeClr val="accent2"/>
          </a:fillRef>
          <a:effectRef idx="1">
            <a:schemeClr val="accent2"/>
          </a:effectRef>
          <a:fontRef idx="minor">
            <a:schemeClr val="dk1"/>
          </a:fontRef>
        </p:style>
        <p:txBody>
          <a:bodyPr>
            <a:normAutofit/>
          </a:bodyPr>
          <a:lstStyle/>
          <a:p>
            <a:r>
              <a:rPr lang="en-US" sz="6000" b="1" dirty="0" smtClean="0"/>
              <a:t>Reading Visuals</a:t>
            </a:r>
            <a:endParaRPr lang="en-US" sz="6000" b="1"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3048000" y="1600200"/>
            <a:ext cx="5560541" cy="8382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4038600" y="2743200"/>
            <a:ext cx="3998843" cy="747751"/>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3962400" y="3276600"/>
            <a:ext cx="4543425" cy="2153459"/>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cstate="print"/>
          <a:srcRect/>
          <a:stretch>
            <a:fillRect/>
          </a:stretch>
        </p:blipFill>
        <p:spPr bwMode="auto">
          <a:xfrm>
            <a:off x="5181600" y="5334000"/>
            <a:ext cx="2032000" cy="1219200"/>
          </a:xfrm>
          <a:prstGeom prst="rect">
            <a:avLst/>
          </a:prstGeom>
          <a:noFill/>
          <a:ln w="9525">
            <a:noFill/>
            <a:miter lim="800000"/>
            <a:headEnd/>
            <a:tailEnd/>
          </a:ln>
          <a:effectLst/>
        </p:spPr>
      </p:pic>
      <p:sp>
        <p:nvSpPr>
          <p:cNvPr id="8" name="TextBox 7"/>
          <p:cNvSpPr txBox="1"/>
          <p:nvPr/>
        </p:nvSpPr>
        <p:spPr>
          <a:xfrm>
            <a:off x="304800" y="1447800"/>
            <a:ext cx="2133600" cy="529375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spcBef>
                <a:spcPct val="0"/>
              </a:spcBef>
              <a:spcAft>
                <a:spcPct val="0"/>
              </a:spcAft>
              <a:buFont typeface="Arial" pitchFamily="34" charset="0"/>
              <a:buChar char="•"/>
            </a:pPr>
            <a:r>
              <a:rPr lang="en-US" sz="2600" dirty="0">
                <a:solidFill>
                  <a:prstClr val="black"/>
                </a:solidFill>
                <a:latin typeface="Calibri"/>
              </a:rPr>
              <a:t> </a:t>
            </a:r>
            <a:r>
              <a:rPr lang="en-US" sz="2600" b="1" dirty="0">
                <a:solidFill>
                  <a:prstClr val="black"/>
                </a:solidFill>
                <a:latin typeface="Calibri"/>
              </a:rPr>
              <a:t>Introductory Information</a:t>
            </a:r>
          </a:p>
          <a:p>
            <a:pPr fontAlgn="base">
              <a:spcBef>
                <a:spcPct val="0"/>
              </a:spcBef>
              <a:spcAft>
                <a:spcPct val="0"/>
              </a:spcAft>
            </a:pPr>
            <a:endParaRPr lang="en-US" sz="2600" b="1" dirty="0">
              <a:solidFill>
                <a:prstClr val="black"/>
              </a:solidFill>
              <a:latin typeface="Calibri"/>
            </a:endParaRPr>
          </a:p>
          <a:p>
            <a:pPr fontAlgn="base">
              <a:spcBef>
                <a:spcPct val="0"/>
              </a:spcBef>
              <a:spcAft>
                <a:spcPct val="0"/>
              </a:spcAft>
              <a:buFont typeface="Arial" pitchFamily="34" charset="0"/>
              <a:buChar char="•"/>
            </a:pPr>
            <a:r>
              <a:rPr lang="en-US" sz="2600" b="1" dirty="0">
                <a:solidFill>
                  <a:prstClr val="black"/>
                </a:solidFill>
                <a:latin typeface="Calibri"/>
              </a:rPr>
              <a:t>Title</a:t>
            </a:r>
          </a:p>
          <a:p>
            <a:pPr fontAlgn="base">
              <a:spcBef>
                <a:spcPct val="0"/>
              </a:spcBef>
              <a:spcAft>
                <a:spcPct val="0"/>
              </a:spcAft>
              <a:buFont typeface="Arial" pitchFamily="34" charset="0"/>
              <a:buChar char="•"/>
            </a:pPr>
            <a:endParaRPr lang="en-US" sz="2600" b="1" dirty="0">
              <a:solidFill>
                <a:prstClr val="black"/>
              </a:solidFill>
              <a:latin typeface="Calibri"/>
            </a:endParaRPr>
          </a:p>
          <a:p>
            <a:pPr fontAlgn="base">
              <a:spcBef>
                <a:spcPct val="0"/>
              </a:spcBef>
              <a:spcAft>
                <a:spcPct val="0"/>
              </a:spcAft>
              <a:buFont typeface="Arial" pitchFamily="34" charset="0"/>
              <a:buChar char="•"/>
            </a:pPr>
            <a:r>
              <a:rPr lang="en-US" sz="2600" b="1" dirty="0">
                <a:solidFill>
                  <a:prstClr val="black"/>
                </a:solidFill>
                <a:latin typeface="Calibri"/>
              </a:rPr>
              <a:t>Key or Legend</a:t>
            </a:r>
          </a:p>
          <a:p>
            <a:pPr fontAlgn="base">
              <a:spcBef>
                <a:spcPct val="0"/>
              </a:spcBef>
              <a:spcAft>
                <a:spcPct val="0"/>
              </a:spcAft>
              <a:buFont typeface="Arial" pitchFamily="34" charset="0"/>
              <a:buChar char="•"/>
            </a:pPr>
            <a:endParaRPr lang="en-US" sz="2600" b="1" dirty="0">
              <a:solidFill>
                <a:prstClr val="black"/>
              </a:solidFill>
              <a:latin typeface="Calibri"/>
            </a:endParaRPr>
          </a:p>
          <a:p>
            <a:pPr fontAlgn="base">
              <a:spcBef>
                <a:spcPct val="0"/>
              </a:spcBef>
              <a:spcAft>
                <a:spcPct val="0"/>
              </a:spcAft>
              <a:buFont typeface="Arial" pitchFamily="34" charset="0"/>
              <a:buChar char="•"/>
            </a:pPr>
            <a:r>
              <a:rPr lang="en-US" sz="2600" b="1" dirty="0">
                <a:solidFill>
                  <a:prstClr val="black"/>
                </a:solidFill>
                <a:latin typeface="Calibri"/>
              </a:rPr>
              <a:t>Labels and parenthetical information</a:t>
            </a:r>
          </a:p>
          <a:p>
            <a:pPr fontAlgn="base">
              <a:spcBef>
                <a:spcPct val="0"/>
              </a:spcBef>
              <a:spcAft>
                <a:spcPct val="0"/>
              </a:spcAft>
              <a:buFont typeface="Arial" pitchFamily="34" charset="0"/>
              <a:buChar char="•"/>
            </a:pPr>
            <a:endParaRPr lang="en-US" sz="2600" b="1" dirty="0">
              <a:solidFill>
                <a:prstClr val="black"/>
              </a:solidFill>
              <a:latin typeface="Calibri"/>
            </a:endParaRPr>
          </a:p>
          <a:p>
            <a:pPr fontAlgn="base">
              <a:spcBef>
                <a:spcPct val="0"/>
              </a:spcBef>
              <a:spcAft>
                <a:spcPct val="0"/>
              </a:spcAft>
              <a:buFont typeface="Arial" pitchFamily="34" charset="0"/>
              <a:buChar char="•"/>
            </a:pPr>
            <a:r>
              <a:rPr lang="en-US" sz="2600" b="1" dirty="0">
                <a:solidFill>
                  <a:prstClr val="black"/>
                </a:solidFill>
                <a:latin typeface="Calibri"/>
              </a:rPr>
              <a:t>Correlations</a:t>
            </a:r>
          </a:p>
        </p:txBody>
      </p:sp>
      <p:sp>
        <p:nvSpPr>
          <p:cNvPr id="9" name="Slide Number Placeholder 8"/>
          <p:cNvSpPr>
            <a:spLocks noGrp="1"/>
          </p:cNvSpPr>
          <p:nvPr>
            <p:ph type="sldNum" sz="quarter" idx="12"/>
          </p:nvPr>
        </p:nvSpPr>
        <p:spPr/>
        <p:txBody>
          <a:bodyPr/>
          <a:lstStyle/>
          <a:p>
            <a:fld id="{C2E851B0-C4CF-4C16-BF87-DF020869B0A5}" type="slidenum">
              <a:rPr lang="en-US" smtClean="0">
                <a:latin typeface="Calibri"/>
              </a:rPr>
              <a:pPr/>
              <a:t>60</a:t>
            </a:fld>
            <a:endParaRPr lang="en-US" dirty="0">
              <a:latin typeface="Calibri"/>
            </a:endParaRPr>
          </a:p>
        </p:txBody>
      </p:sp>
    </p:spTree>
    <p:extLst>
      <p:ext uri="{BB962C8B-B14F-4D97-AF65-F5344CB8AC3E}">
        <p14:creationId xmlns:p14="http://schemas.microsoft.com/office/powerpoint/2010/main" val="105520310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5 Steps for Reading Visuals</a:t>
            </a:r>
            <a:endParaRPr lang="en-US" dirty="0"/>
          </a:p>
        </p:txBody>
      </p:sp>
      <p:sp>
        <p:nvSpPr>
          <p:cNvPr id="5" name="Content Placeholder 4"/>
          <p:cNvSpPr>
            <a:spLocks noGrp="1"/>
          </p:cNvSpPr>
          <p:nvPr>
            <p:ph idx="1"/>
          </p:nvPr>
        </p:nvSpPr>
        <p:spPr>
          <a:ln w="38100">
            <a:solidFill>
              <a:schemeClr val="tx1"/>
            </a:solidFill>
          </a:ln>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a:lstStyle/>
          <a:p>
            <a:pPr marL="514350" indent="-514350">
              <a:buFont typeface="+mj-lt"/>
              <a:buAutoNum type="arabicPeriod"/>
            </a:pPr>
            <a:r>
              <a:rPr lang="en-US" dirty="0" smtClean="0"/>
              <a:t>Identify the type of visual</a:t>
            </a:r>
          </a:p>
          <a:p>
            <a:pPr marL="514350" indent="-514350">
              <a:buFont typeface="+mj-lt"/>
              <a:buAutoNum type="arabicPeriod"/>
            </a:pPr>
            <a:r>
              <a:rPr lang="en-US" dirty="0" smtClean="0"/>
              <a:t>Determine the topic of the visual</a:t>
            </a:r>
          </a:p>
          <a:p>
            <a:pPr marL="514350" indent="-514350">
              <a:buFont typeface="+mj-lt"/>
              <a:buAutoNum type="arabicPeriod"/>
            </a:pPr>
            <a:r>
              <a:rPr lang="en-US" dirty="0" smtClean="0"/>
              <a:t>Examine the given information from the visual (including all introductory text)</a:t>
            </a:r>
          </a:p>
          <a:p>
            <a:pPr marL="514350" indent="-514350">
              <a:buFont typeface="+mj-lt"/>
              <a:buAutoNum type="arabicPeriod"/>
            </a:pPr>
            <a:r>
              <a:rPr lang="en-US" dirty="0" smtClean="0"/>
              <a:t>Develop predictions, deductions, inferences or conclusions about the visual</a:t>
            </a:r>
          </a:p>
          <a:p>
            <a:pPr marL="514350" indent="-514350">
              <a:buFont typeface="+mj-lt"/>
              <a:buAutoNum type="arabicPeriod"/>
            </a:pPr>
            <a:r>
              <a:rPr lang="en-US" dirty="0" smtClean="0"/>
              <a:t>Analyze the questions and determine the information needed from the visual</a:t>
            </a:r>
            <a:endParaRPr lang="en-US"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61</a:t>
            </a:fld>
            <a:endParaRPr lang="en-US" dirty="0">
              <a:latin typeface="Calibri"/>
            </a:endParaRPr>
          </a:p>
        </p:txBody>
      </p:sp>
    </p:spTree>
    <p:extLst>
      <p:ext uri="{BB962C8B-B14F-4D97-AF65-F5344CB8AC3E}">
        <p14:creationId xmlns:p14="http://schemas.microsoft.com/office/powerpoint/2010/main" val="3026954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5 Steps for Reading Visuals</a:t>
            </a:r>
            <a:endParaRPr lang="en-US" dirty="0"/>
          </a:p>
        </p:txBody>
      </p:sp>
      <p:pic>
        <p:nvPicPr>
          <p:cNvPr id="4102" name="Picture 6"/>
          <p:cNvPicPr>
            <a:picLocks noGrp="1" noChangeAspect="1" noChangeArrowheads="1"/>
          </p:cNvPicPr>
          <p:nvPr>
            <p:ph idx="1"/>
          </p:nvPr>
        </p:nvPicPr>
        <p:blipFill>
          <a:blip r:embed="rId3" cstate="print"/>
          <a:srcRect/>
          <a:stretch>
            <a:fillRect/>
          </a:stretch>
        </p:blipFill>
        <p:spPr bwMode="auto">
          <a:xfrm>
            <a:off x="576262" y="2095500"/>
            <a:ext cx="8069823" cy="3924300"/>
          </a:xfrm>
          <a:prstGeom prst="rect">
            <a:avLst/>
          </a:prstGeom>
          <a:noFill/>
          <a:ln w="9525">
            <a:noFill/>
            <a:miter lim="800000"/>
            <a:headEnd/>
            <a:tailEnd/>
          </a:ln>
          <a:effectLst/>
        </p:spPr>
      </p:pic>
      <p:sp>
        <p:nvSpPr>
          <p:cNvPr id="10" name="TextBox 9"/>
          <p:cNvSpPr txBox="1"/>
          <p:nvPr/>
        </p:nvSpPr>
        <p:spPr>
          <a:xfrm>
            <a:off x="609600" y="1600200"/>
            <a:ext cx="8077200" cy="461665"/>
          </a:xfrm>
          <a:prstGeom prst="rect">
            <a:avLst/>
          </a:prstGeom>
          <a:noFill/>
        </p:spPr>
        <p:txBody>
          <a:bodyPr wrap="square" rtlCol="0">
            <a:spAutoFit/>
          </a:bodyPr>
          <a:lstStyle/>
          <a:p>
            <a:pPr fontAlgn="base">
              <a:spcBef>
                <a:spcPct val="0"/>
              </a:spcBef>
              <a:spcAft>
                <a:spcPct val="0"/>
              </a:spcAft>
            </a:pPr>
            <a:r>
              <a:rPr lang="en-US" sz="2400" dirty="0">
                <a:solidFill>
                  <a:prstClr val="black"/>
                </a:solidFill>
                <a:latin typeface="Arial" pitchFamily="34" charset="0"/>
                <a:cs typeface="Arial" pitchFamily="34" charset="0"/>
              </a:rPr>
              <a:t>Practice Steps 1-4 using the math data below.</a:t>
            </a:r>
          </a:p>
        </p:txBody>
      </p:sp>
      <p:sp>
        <p:nvSpPr>
          <p:cNvPr id="5" name="Slide Number Placeholder 4"/>
          <p:cNvSpPr>
            <a:spLocks noGrp="1"/>
          </p:cNvSpPr>
          <p:nvPr>
            <p:ph type="sldNum" sz="quarter" idx="12"/>
          </p:nvPr>
        </p:nvSpPr>
        <p:spPr/>
        <p:txBody>
          <a:bodyPr/>
          <a:lstStyle/>
          <a:p>
            <a:fld id="{C2E851B0-C4CF-4C16-BF87-DF020869B0A5}" type="slidenum">
              <a:rPr lang="en-US" smtClean="0">
                <a:latin typeface="Calibri"/>
              </a:rPr>
              <a:pPr/>
              <a:t>62</a:t>
            </a:fld>
            <a:endParaRPr lang="en-US" dirty="0">
              <a:latin typeface="Calibri"/>
            </a:endParaRPr>
          </a:p>
        </p:txBody>
      </p:sp>
    </p:spTree>
    <p:extLst>
      <p:ext uri="{BB962C8B-B14F-4D97-AF65-F5344CB8AC3E}">
        <p14:creationId xmlns:p14="http://schemas.microsoft.com/office/powerpoint/2010/main" val="37899473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t>Your Turn</a:t>
            </a:r>
            <a:br>
              <a:rPr lang="en-US" dirty="0" smtClean="0"/>
            </a:br>
            <a:r>
              <a:rPr lang="en-US" dirty="0" smtClean="0"/>
              <a:t>5 Steps for Reading Visuals</a:t>
            </a:r>
            <a:endParaRPr lang="en-US" dirty="0"/>
          </a:p>
        </p:txBody>
      </p:sp>
      <p:sp>
        <p:nvSpPr>
          <p:cNvPr id="5" name="Content Placeholder 4"/>
          <p:cNvSpPr>
            <a:spLocks noGrp="1"/>
          </p:cNvSpPr>
          <p:nvPr>
            <p:ph idx="1"/>
          </p:nvPr>
        </p:nvSpPr>
        <p:spPr>
          <a:ln w="38100">
            <a:solidFill>
              <a:schemeClr val="tx1"/>
            </a:solidFill>
          </a:ln>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a:lstStyle/>
          <a:p>
            <a:pPr marL="514350" indent="-514350">
              <a:buFont typeface="+mj-lt"/>
              <a:buAutoNum type="arabicPeriod"/>
            </a:pPr>
            <a:r>
              <a:rPr lang="en-US" dirty="0" smtClean="0"/>
              <a:t>Identify the type of visual</a:t>
            </a:r>
          </a:p>
          <a:p>
            <a:pPr marL="514350" indent="-514350">
              <a:buFont typeface="+mj-lt"/>
              <a:buAutoNum type="arabicPeriod"/>
            </a:pPr>
            <a:r>
              <a:rPr lang="en-US" dirty="0" smtClean="0"/>
              <a:t>Determine the topic of the visual</a:t>
            </a:r>
          </a:p>
          <a:p>
            <a:pPr marL="514350" indent="-514350">
              <a:buFont typeface="+mj-lt"/>
              <a:buAutoNum type="arabicPeriod"/>
            </a:pPr>
            <a:r>
              <a:rPr lang="en-US" dirty="0" smtClean="0"/>
              <a:t>Examine the given information from the visual (including all introductory text)</a:t>
            </a:r>
          </a:p>
          <a:p>
            <a:pPr marL="514350" indent="-514350">
              <a:buFont typeface="+mj-lt"/>
              <a:buAutoNum type="arabicPeriod"/>
            </a:pPr>
            <a:r>
              <a:rPr lang="en-US" dirty="0" smtClean="0"/>
              <a:t>Develop predictions, deductions, inferences or conclusions about the visual</a:t>
            </a:r>
          </a:p>
          <a:p>
            <a:pPr marL="514350" indent="-514350">
              <a:buFont typeface="+mj-lt"/>
              <a:buAutoNum type="arabicPeriod"/>
            </a:pPr>
            <a:r>
              <a:rPr lang="en-US" dirty="0" smtClean="0"/>
              <a:t>Analyze the questions and determine the information needed from the visual</a:t>
            </a:r>
            <a:endParaRPr lang="en-US"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63</a:t>
            </a:fld>
            <a:endParaRPr lang="en-US" dirty="0">
              <a:latin typeface="Calibri"/>
            </a:endParaRPr>
          </a:p>
        </p:txBody>
      </p:sp>
    </p:spTree>
    <p:extLst>
      <p:ext uri="{BB962C8B-B14F-4D97-AF65-F5344CB8AC3E}">
        <p14:creationId xmlns:p14="http://schemas.microsoft.com/office/powerpoint/2010/main" val="157209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1143000" y="0"/>
            <a:ext cx="7022315" cy="68580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C2E851B0-C4CF-4C16-BF87-DF020869B0A5}" type="slidenum">
              <a:rPr lang="en-US" smtClean="0">
                <a:latin typeface="Calibri"/>
              </a:rPr>
              <a:pPr/>
              <a:t>64</a:t>
            </a:fld>
            <a:endParaRPr lang="en-US" dirty="0">
              <a:latin typeface="Calibri"/>
            </a:endParaRPr>
          </a:p>
        </p:txBody>
      </p:sp>
    </p:spTree>
    <p:extLst>
      <p:ext uri="{BB962C8B-B14F-4D97-AF65-F5344CB8AC3E}">
        <p14:creationId xmlns:p14="http://schemas.microsoft.com/office/powerpoint/2010/main" val="23582257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smtClean="0"/>
              <a:t>Looking Ahead</a:t>
            </a:r>
            <a:endParaRPr lang="en-US" sz="5400" b="1" dirty="0"/>
          </a:p>
        </p:txBody>
      </p:sp>
      <p:sp>
        <p:nvSpPr>
          <p:cNvPr id="3" name="Content Placeholder 2"/>
          <p:cNvSpPr>
            <a:spLocks noGrp="1"/>
          </p:cNvSpPr>
          <p:nvPr>
            <p:ph idx="1"/>
          </p:nvPr>
        </p:nvSpPr>
        <p:spPr>
          <a:ln w="38100"/>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US" dirty="0" smtClean="0">
                <a:solidFill>
                  <a:schemeClr val="tx1"/>
                </a:solidFill>
              </a:rPr>
              <a:t>The May 5</a:t>
            </a:r>
            <a:r>
              <a:rPr lang="en-US" baseline="30000" dirty="0" smtClean="0">
                <a:solidFill>
                  <a:schemeClr val="tx1"/>
                </a:solidFill>
              </a:rPr>
              <a:t>th</a:t>
            </a:r>
            <a:r>
              <a:rPr lang="en-US" dirty="0" smtClean="0">
                <a:solidFill>
                  <a:schemeClr val="tx1"/>
                </a:solidFill>
              </a:rPr>
              <a:t> faculty meeting will be in department and will focus on using the Reading Visuals Steps with content specific graphs, tables and diagrams</a:t>
            </a:r>
          </a:p>
          <a:p>
            <a:r>
              <a:rPr lang="en-US" dirty="0" smtClean="0">
                <a:solidFill>
                  <a:schemeClr val="tx1"/>
                </a:solidFill>
              </a:rPr>
              <a:t>Over the next few weeks we will all use visuals in classes to help students develop stronger reading and reasoning skills</a:t>
            </a:r>
          </a:p>
          <a:p>
            <a:r>
              <a:rPr lang="en-US" dirty="0" smtClean="0">
                <a:solidFill>
                  <a:schemeClr val="tx1"/>
                </a:solidFill>
              </a:rPr>
              <a:t>Our goal is to improve student achievement across the board and see gains in the science and math MCAS exam scores</a:t>
            </a:r>
          </a:p>
          <a:p>
            <a:pPr>
              <a:buNone/>
            </a:pPr>
            <a:endParaRPr lang="en-US" dirty="0" smtClean="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65</a:t>
            </a:fld>
            <a:endParaRPr lang="en-US" dirty="0">
              <a:latin typeface="Calibri"/>
            </a:endParaRPr>
          </a:p>
        </p:txBody>
      </p:sp>
    </p:spTree>
    <p:extLst>
      <p:ext uri="{BB962C8B-B14F-4D97-AF65-F5344CB8AC3E}">
        <p14:creationId xmlns:p14="http://schemas.microsoft.com/office/powerpoint/2010/main" val="8562319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Arial Black" pitchFamily="34" charset="0"/>
              </a:rPr>
              <a:t>Closer</a:t>
            </a:r>
            <a:endParaRPr lang="en-US" sz="6000" b="1" dirty="0">
              <a:latin typeface="Arial Black" pitchFamily="34" charset="0"/>
            </a:endParaRP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a:bodyPr>
          <a:lstStyle/>
          <a:p>
            <a:pPr algn="ctr">
              <a:buNone/>
            </a:pPr>
            <a:r>
              <a:rPr lang="en-US" sz="4800" b="1" dirty="0" smtClean="0">
                <a:solidFill>
                  <a:schemeClr val="accent2">
                    <a:lumMod val="75000"/>
                  </a:schemeClr>
                </a:solidFill>
              </a:rPr>
              <a:t>Think – Plan – Share</a:t>
            </a:r>
            <a:endParaRPr lang="en-US" sz="4800" dirty="0" smtClean="0">
              <a:solidFill>
                <a:schemeClr val="accent2">
                  <a:lumMod val="75000"/>
                </a:schemeClr>
              </a:solidFill>
            </a:endParaRPr>
          </a:p>
          <a:p>
            <a:pPr>
              <a:buNone/>
            </a:pPr>
            <a:r>
              <a:rPr lang="en-US" sz="4000" b="1" dirty="0" smtClean="0"/>
              <a:t>Identify a visual or type of visual you will use to teach students the Reading Visuals Steps.</a:t>
            </a:r>
          </a:p>
          <a:p>
            <a:pPr>
              <a:buNone/>
            </a:pPr>
            <a:r>
              <a:rPr lang="en-US" sz="4000" b="1" dirty="0" smtClean="0"/>
              <a:t>Describe how the steps for reading visuals will help your students improve their reading and reasoning skills.</a:t>
            </a:r>
          </a:p>
          <a:p>
            <a:pPr>
              <a:buNone/>
            </a:pPr>
            <a:endParaRPr lang="en-US" sz="4000" dirty="0"/>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66</a:t>
            </a:fld>
            <a:endParaRPr lang="en-US" dirty="0">
              <a:latin typeface="Calibri"/>
            </a:endParaRPr>
          </a:p>
        </p:txBody>
      </p:sp>
    </p:spTree>
    <p:extLst>
      <p:ext uri="{BB962C8B-B14F-4D97-AF65-F5344CB8AC3E}">
        <p14:creationId xmlns:p14="http://schemas.microsoft.com/office/powerpoint/2010/main" val="35832071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We have </a:t>
            </a:r>
            <a:r>
              <a:rPr lang="en-US" smtClean="0"/>
              <a:t>the power </a:t>
            </a:r>
            <a:r>
              <a:rPr lang="en-US" dirty="0" smtClean="0"/>
              <a:t>to improve student achievement!</a:t>
            </a:r>
            <a:endParaRPr lang="en-US" dirty="0"/>
          </a:p>
        </p:txBody>
      </p:sp>
      <p:sp>
        <p:nvSpPr>
          <p:cNvPr id="6" name="Subtitle 5"/>
          <p:cNvSpPr>
            <a:spLocks noGrp="1"/>
          </p:cNvSpPr>
          <p:nvPr>
            <p:ph type="subTitle" idx="1"/>
          </p:nvPr>
        </p:nvSpPr>
        <p:spPr/>
        <p:style>
          <a:lnRef idx="2">
            <a:schemeClr val="accent2"/>
          </a:lnRef>
          <a:fillRef idx="1">
            <a:schemeClr val="lt1"/>
          </a:fillRef>
          <a:effectRef idx="0">
            <a:schemeClr val="accent2"/>
          </a:effectRef>
          <a:fontRef idx="minor">
            <a:schemeClr val="dk1"/>
          </a:fontRef>
        </p:style>
        <p:txBody>
          <a:bodyPr>
            <a:normAutofit/>
          </a:bodyPr>
          <a:lstStyle/>
          <a:p>
            <a:r>
              <a:rPr lang="en-US" sz="7500" dirty="0" smtClean="0">
                <a:solidFill>
                  <a:schemeClr val="accent2">
                    <a:lumMod val="75000"/>
                  </a:schemeClr>
                </a:solidFill>
                <a:latin typeface="Lucida Handwriting" pitchFamily="66" charset="0"/>
                <a:ea typeface="Arial Unicode MS" pitchFamily="34" charset="-128"/>
                <a:cs typeface="Arial Unicode MS" pitchFamily="34" charset="-128"/>
              </a:rPr>
              <a:t>Thank you</a:t>
            </a:r>
            <a:endParaRPr lang="en-US" sz="7500" dirty="0">
              <a:solidFill>
                <a:schemeClr val="accent2">
                  <a:lumMod val="75000"/>
                </a:schemeClr>
              </a:solidFill>
              <a:latin typeface="Lucida Handwriting" pitchFamily="66" charset="0"/>
              <a:ea typeface="Arial Unicode MS" pitchFamily="34" charset="-128"/>
              <a:cs typeface="Arial Unicode MS" pitchFamily="34" charset="-128"/>
            </a:endParaRPr>
          </a:p>
        </p:txBody>
      </p:sp>
      <p:sp>
        <p:nvSpPr>
          <p:cNvPr id="4" name="Slide Number Placeholder 3"/>
          <p:cNvSpPr>
            <a:spLocks noGrp="1"/>
          </p:cNvSpPr>
          <p:nvPr>
            <p:ph type="sldNum" sz="quarter" idx="12"/>
          </p:nvPr>
        </p:nvSpPr>
        <p:spPr/>
        <p:txBody>
          <a:bodyPr/>
          <a:lstStyle/>
          <a:p>
            <a:fld id="{C2E851B0-C4CF-4C16-BF87-DF020869B0A5}" type="slidenum">
              <a:rPr lang="en-US" smtClean="0">
                <a:latin typeface="Calibri"/>
              </a:rPr>
              <a:pPr/>
              <a:t>67</a:t>
            </a:fld>
            <a:endParaRPr lang="en-US" dirty="0">
              <a:latin typeface="Calibri"/>
            </a:endParaRPr>
          </a:p>
        </p:txBody>
      </p:sp>
    </p:spTree>
    <p:extLst>
      <p:ext uri="{BB962C8B-B14F-4D97-AF65-F5344CB8AC3E}">
        <p14:creationId xmlns:p14="http://schemas.microsoft.com/office/powerpoint/2010/main" val="152282215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1880" b="11880"/>
          <a:stretch>
            <a:fillRect/>
          </a:stretch>
        </p:blipFill>
        <p:spPr>
          <a:xfrm>
            <a:off x="0" y="228600"/>
            <a:ext cx="9203564" cy="4724400"/>
          </a:xfrm>
        </p:spPr>
      </p:pic>
      <p:pic>
        <p:nvPicPr>
          <p:cNvPr id="5" name="Picture 4"/>
          <p:cNvPicPr>
            <a:picLocks noChangeAspect="1"/>
          </p:cNvPicPr>
          <p:nvPr/>
        </p:nvPicPr>
        <p:blipFill rotWithShape="1">
          <a:blip r:embed="rId3"/>
          <a:srcRect b="51175"/>
          <a:stretch/>
        </p:blipFill>
        <p:spPr>
          <a:xfrm>
            <a:off x="0" y="4940300"/>
            <a:ext cx="9144000" cy="1738387"/>
          </a:xfrm>
          <a:prstGeom prst="rect">
            <a:avLst/>
          </a:prstGeom>
        </p:spPr>
      </p:pic>
    </p:spTree>
    <p:extLst>
      <p:ext uri="{BB962C8B-B14F-4D97-AF65-F5344CB8AC3E}">
        <p14:creationId xmlns:p14="http://schemas.microsoft.com/office/powerpoint/2010/main" val="39419696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4177" r="4177"/>
          <a:stretch>
            <a:fillRect/>
          </a:stretch>
        </p:blipFill>
        <p:spPr>
          <a:xfrm>
            <a:off x="0" y="152401"/>
            <a:ext cx="8991600" cy="3124200"/>
          </a:xfrm>
        </p:spPr>
      </p:pic>
      <p:pic>
        <p:nvPicPr>
          <p:cNvPr id="5" name="Picture 4"/>
          <p:cNvPicPr>
            <a:picLocks noChangeAspect="1"/>
          </p:cNvPicPr>
          <p:nvPr/>
        </p:nvPicPr>
        <p:blipFill rotWithShape="1">
          <a:blip r:embed="rId3"/>
          <a:srcRect l="2639" r="3217"/>
          <a:stretch/>
        </p:blipFill>
        <p:spPr>
          <a:xfrm>
            <a:off x="-27197" y="3276600"/>
            <a:ext cx="9171197" cy="3581400"/>
          </a:xfrm>
          <a:prstGeom prst="rect">
            <a:avLst/>
          </a:prstGeom>
        </p:spPr>
      </p:pic>
    </p:spTree>
    <p:extLst>
      <p:ext uri="{BB962C8B-B14F-4D97-AF65-F5344CB8AC3E}">
        <p14:creationId xmlns:p14="http://schemas.microsoft.com/office/powerpoint/2010/main" val="25826826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7" name="Rectangle 5"/>
          <p:cNvSpPr>
            <a:spLocks noChangeArrowheads="1"/>
          </p:cNvSpPr>
          <p:nvPr/>
        </p:nvSpPr>
        <p:spPr bwMode="auto">
          <a:xfrm>
            <a:off x="5486400" y="5943600"/>
            <a:ext cx="2579232" cy="400752"/>
          </a:xfrm>
          <a:prstGeom prst="rect">
            <a:avLst/>
          </a:prstGeom>
          <a:noFill/>
          <a:ln w="9525">
            <a:noFill/>
            <a:miter lim="800000"/>
            <a:headEnd/>
            <a:tailEnd/>
          </a:ln>
        </p:spPr>
        <p:txBody>
          <a:bodyPr wrap="none" lIns="92075" tIns="46038" rIns="92075" bIns="46038">
            <a:spAutoFit/>
          </a:bodyPr>
          <a:lstStyle/>
          <a:p>
            <a:pPr marL="342900" indent="-342900" eaLnBrk="0" fontAlgn="base" hangingPunct="0">
              <a:spcBef>
                <a:spcPct val="0"/>
              </a:spcBef>
              <a:spcAft>
                <a:spcPct val="0"/>
              </a:spcAft>
              <a:buFont typeface="Wingdings" pitchFamily="2" charset="2"/>
              <a:buNone/>
            </a:pPr>
            <a:r>
              <a:rPr lang="en-US" sz="2000" b="1" dirty="0">
                <a:solidFill>
                  <a:srgbClr val="122951"/>
                </a:solidFill>
                <a:latin typeface="Arial"/>
                <a:cs typeface="Arial" pitchFamily="34" charset="0"/>
              </a:rPr>
              <a:t>September 28, 2010</a:t>
            </a:r>
          </a:p>
        </p:txBody>
      </p:sp>
      <p:sp>
        <p:nvSpPr>
          <p:cNvPr id="223239" name="TextBox 7"/>
          <p:cNvSpPr txBox="1">
            <a:spLocks noChangeArrowheads="1"/>
          </p:cNvSpPr>
          <p:nvPr/>
        </p:nvSpPr>
        <p:spPr bwMode="auto">
          <a:xfrm>
            <a:off x="457200" y="990600"/>
            <a:ext cx="3810000" cy="1261884"/>
          </a:xfrm>
          <a:prstGeom prst="rect">
            <a:avLst/>
          </a:prstGeom>
          <a:noFill/>
          <a:ln w="57150">
            <a:noFill/>
            <a:miter lim="800000"/>
            <a:headEnd/>
            <a:tailEnd/>
          </a:ln>
        </p:spPr>
        <p:txBody>
          <a:bodyPr wrap="square">
            <a:spAutoFit/>
          </a:bodyPr>
          <a:lstStyle/>
          <a:p>
            <a:pPr algn="ctr" eaLnBrk="0" fontAlgn="base" hangingPunct="0">
              <a:spcBef>
                <a:spcPct val="0"/>
              </a:spcBef>
              <a:spcAft>
                <a:spcPct val="0"/>
              </a:spcAft>
            </a:pPr>
            <a:r>
              <a:rPr lang="en-US" sz="4400" b="1" dirty="0">
                <a:solidFill>
                  <a:srgbClr val="741813"/>
                </a:solidFill>
                <a:latin typeface="Arial"/>
                <a:cs typeface="Arial" pitchFamily="34" charset="0"/>
              </a:rPr>
              <a:t>Boxers in the </a:t>
            </a:r>
            <a:r>
              <a:rPr lang="en-US" sz="3200" b="1" dirty="0">
                <a:solidFill>
                  <a:srgbClr val="741813"/>
                </a:solidFill>
                <a:latin typeface="Arial"/>
                <a:cs typeface="Arial" pitchFamily="34" charset="0"/>
              </a:rPr>
              <a:t>NEW YORK TIMES</a:t>
            </a:r>
          </a:p>
        </p:txBody>
      </p:sp>
      <p:sp>
        <p:nvSpPr>
          <p:cNvPr id="223240" name="TextBox 8"/>
          <p:cNvSpPr txBox="1">
            <a:spLocks noChangeArrowheads="1"/>
          </p:cNvSpPr>
          <p:nvPr/>
        </p:nvSpPr>
        <p:spPr bwMode="auto">
          <a:xfrm>
            <a:off x="304800" y="5105400"/>
            <a:ext cx="4038600" cy="1099788"/>
          </a:xfrm>
          <a:prstGeom prst="rect">
            <a:avLst/>
          </a:prstGeom>
          <a:noFill/>
          <a:ln w="57150">
            <a:noFill/>
            <a:miter lim="800000"/>
            <a:headEnd/>
            <a:tailEnd/>
          </a:ln>
        </p:spPr>
        <p:txBody>
          <a:bodyPr wrap="square">
            <a:spAutoFit/>
          </a:bodyPr>
          <a:lstStyle>
            <a:defPPr>
              <a:defRPr lang="en-US"/>
            </a:defPPr>
            <a:lvl1pPr algn="ctr" eaLnBrk="0" fontAlgn="base" hangingPunct="0">
              <a:spcBef>
                <a:spcPct val="0"/>
              </a:spcBef>
              <a:spcAft>
                <a:spcPct val="0"/>
              </a:spcAft>
              <a:defRPr sz="4400" b="1">
                <a:solidFill>
                  <a:srgbClr val="6D6E71"/>
                </a:solidFill>
                <a:latin typeface="Arial"/>
                <a:cs typeface="Arial" pitchFamily="34" charset="0"/>
              </a:defRPr>
            </a:lvl1pPr>
          </a:lstStyle>
          <a:p>
            <a:pPr>
              <a:lnSpc>
                <a:spcPct val="90000"/>
              </a:lnSpc>
            </a:pPr>
            <a:r>
              <a:rPr lang="en-US" sz="3200" dirty="0">
                <a:solidFill>
                  <a:srgbClr val="122951"/>
                </a:solidFill>
              </a:rPr>
              <a:t>High </a:t>
            </a:r>
            <a:r>
              <a:rPr lang="en-US" sz="3200" dirty="0" smtClean="0">
                <a:solidFill>
                  <a:srgbClr val="122951"/>
                </a:solidFill>
              </a:rPr>
              <a:t>Expectations</a:t>
            </a:r>
          </a:p>
          <a:p>
            <a:pPr>
              <a:lnSpc>
                <a:spcPct val="90000"/>
              </a:lnSpc>
            </a:pPr>
            <a:r>
              <a:rPr lang="en-US" sz="4000" dirty="0" smtClean="0">
                <a:solidFill>
                  <a:srgbClr val="122951"/>
                </a:solidFill>
              </a:rPr>
              <a:t>NO </a:t>
            </a:r>
            <a:r>
              <a:rPr lang="en-US" sz="4000" dirty="0">
                <a:solidFill>
                  <a:srgbClr val="122951"/>
                </a:solidFill>
              </a:rPr>
              <a:t>Excuses!!!</a:t>
            </a:r>
          </a:p>
        </p:txBody>
      </p:sp>
      <p:pic>
        <p:nvPicPr>
          <p:cNvPr id="9" name="Picture 7" descr="boxer with collar"/>
          <p:cNvPicPr>
            <a:picLocks noChangeAspect="1" noChangeArrowheads="1"/>
          </p:cNvPicPr>
          <p:nvPr/>
        </p:nvPicPr>
        <p:blipFill>
          <a:blip r:embed="rId3" cstate="print"/>
          <a:srcRect/>
          <a:stretch>
            <a:fillRect/>
          </a:stretch>
        </p:blipFill>
        <p:spPr bwMode="auto">
          <a:xfrm>
            <a:off x="990600" y="2438400"/>
            <a:ext cx="2629184" cy="2467839"/>
          </a:xfrm>
          <a:prstGeom prst="rect">
            <a:avLst/>
          </a:prstGeom>
          <a:noFill/>
          <a:ln w="57150" algn="in">
            <a:solidFill>
              <a:schemeClr val="accent3"/>
            </a:solidFill>
            <a:miter lim="800000"/>
            <a:headEnd/>
            <a:tailEnd/>
          </a:ln>
        </p:spPr>
      </p:pic>
      <p:pic>
        <p:nvPicPr>
          <p:cNvPr id="12" name="Picture 3"/>
          <p:cNvPicPr>
            <a:picLocks noChangeAspect="1" noChangeArrowheads="1"/>
          </p:cNvPicPr>
          <p:nvPr/>
        </p:nvPicPr>
        <p:blipFill rotWithShape="1">
          <a:blip r:embed="rId4" cstate="print"/>
          <a:srcRect l="14136" t="23508" r="49553" b="1789"/>
          <a:stretch/>
        </p:blipFill>
        <p:spPr>
          <a:xfrm>
            <a:off x="4572000" y="228600"/>
            <a:ext cx="4191000" cy="5701553"/>
          </a:xfrm>
          <a:prstGeom prst="rect">
            <a:avLst/>
          </a:prstGeom>
          <a:ln w="6350" cmpd="sng">
            <a:solidFill>
              <a:schemeClr val="tx1"/>
            </a:solidFill>
          </a:ln>
        </p:spPr>
      </p:pic>
      <p:sp>
        <p:nvSpPr>
          <p:cNvPr id="11" name="Down Arrow 10"/>
          <p:cNvSpPr/>
          <p:nvPr/>
        </p:nvSpPr>
        <p:spPr bwMode="auto">
          <a:xfrm rot="16200000">
            <a:off x="4880622" y="4468570"/>
            <a:ext cx="838200" cy="1471359"/>
          </a:xfrm>
          <a:prstGeom prst="downArrow">
            <a:avLst/>
          </a:prstGeom>
          <a:solidFill>
            <a:srgbClr val="99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151515"/>
              </a:solidFill>
              <a:latin typeface="Arial"/>
              <a:cs typeface="Arial" pitchFamily="34" charset="0"/>
            </a:endParaRPr>
          </a:p>
        </p:txBody>
      </p:sp>
      <p:sp>
        <p:nvSpPr>
          <p:cNvPr id="13" name="Down Arrow 12"/>
          <p:cNvSpPr/>
          <p:nvPr/>
        </p:nvSpPr>
        <p:spPr bwMode="auto">
          <a:xfrm rot="1697774">
            <a:off x="7855526" y="2204942"/>
            <a:ext cx="761999" cy="1828800"/>
          </a:xfrm>
          <a:prstGeom prst="downArrow">
            <a:avLst/>
          </a:prstGeom>
          <a:solidFill>
            <a:srgbClr val="99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151515"/>
              </a:solidFill>
              <a:latin typeface="Arial"/>
              <a:cs typeface="Arial" pitchFamily="34" charset="0"/>
            </a:endParaRPr>
          </a:p>
        </p:txBody>
      </p:sp>
      <p:sp>
        <p:nvSpPr>
          <p:cNvPr id="2" name="TextBox 1"/>
          <p:cNvSpPr txBox="1"/>
          <p:nvPr/>
        </p:nvSpPr>
        <p:spPr bwMode="auto">
          <a:xfrm>
            <a:off x="914400" y="152400"/>
            <a:ext cx="2879765" cy="769441"/>
          </a:xfrm>
          <a:prstGeom prst="rect">
            <a:avLst/>
          </a:prstGeom>
          <a:solidFill>
            <a:srgbClr val="000000"/>
          </a:solidFill>
          <a:ln w="38100" cmpd="sng">
            <a:solidFill>
              <a:srgbClr val="741813"/>
            </a:solidFill>
            <a:miter lim="800000"/>
            <a:headEnd/>
            <a:tailEnd/>
          </a:ln>
        </p:spPr>
        <p:txBody>
          <a:bodyPr wrap="none" rtlCol="0">
            <a:spAutoFit/>
          </a:bodyPr>
          <a:lstStyle/>
          <a:p>
            <a:pPr fontAlgn="base">
              <a:spcBef>
                <a:spcPct val="20000"/>
              </a:spcBef>
              <a:spcAft>
                <a:spcPct val="0"/>
              </a:spcAft>
            </a:pPr>
            <a:r>
              <a:rPr lang="en-US" sz="4400" b="1" kern="0" dirty="0" smtClean="0">
                <a:solidFill>
                  <a:srgbClr val="FFFFFF"/>
                </a:solidFill>
                <a:latin typeface="Arial"/>
                <a:cs typeface="Arial"/>
              </a:rPr>
              <a:t>To THIS!!!</a:t>
            </a:r>
          </a:p>
        </p:txBody>
      </p:sp>
      <p:sp>
        <p:nvSpPr>
          <p:cNvPr id="10" name="TextBox 9"/>
          <p:cNvSpPr txBox="1"/>
          <p:nvPr/>
        </p:nvSpPr>
        <p:spPr bwMode="auto">
          <a:xfrm>
            <a:off x="7239000" y="6400800"/>
            <a:ext cx="1905000" cy="430579"/>
          </a:xfrm>
          <a:prstGeom prst="rect">
            <a:avLst/>
          </a:prstGeom>
          <a:solidFill>
            <a:schemeClr val="tx1">
              <a:lumMod val="65000"/>
              <a:lumOff val="35000"/>
            </a:schemeClr>
          </a:solidFill>
          <a:ln w="9525">
            <a:noFill/>
            <a:miter lim="800000"/>
            <a:headEnd/>
            <a:tailEnd/>
          </a:ln>
        </p:spPr>
        <p:txBody>
          <a:bodyPr wrap="square" rtlCol="0">
            <a:spAutoFit/>
          </a:bodyPr>
          <a:lstStyle/>
          <a:p>
            <a:pPr>
              <a:spcBef>
                <a:spcPct val="20000"/>
              </a:spcBef>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5213330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t="11438" b="11438"/>
          <a:stretch>
            <a:fillRect/>
          </a:stretch>
        </p:blipFill>
        <p:spPr>
          <a:xfrm>
            <a:off x="0" y="152400"/>
            <a:ext cx="9144000" cy="5029199"/>
          </a:xfrm>
        </p:spPr>
      </p:pic>
      <p:pic>
        <p:nvPicPr>
          <p:cNvPr id="8" name="Picture 7"/>
          <p:cNvPicPr>
            <a:picLocks noChangeAspect="1"/>
          </p:cNvPicPr>
          <p:nvPr/>
        </p:nvPicPr>
        <p:blipFill>
          <a:blip r:embed="rId3"/>
          <a:stretch>
            <a:fillRect/>
          </a:stretch>
        </p:blipFill>
        <p:spPr>
          <a:xfrm>
            <a:off x="1" y="5273422"/>
            <a:ext cx="9144000" cy="1584578"/>
          </a:xfrm>
          <a:prstGeom prst="rect">
            <a:avLst/>
          </a:prstGeom>
        </p:spPr>
      </p:pic>
    </p:spTree>
    <p:extLst>
      <p:ext uri="{BB962C8B-B14F-4D97-AF65-F5344CB8AC3E}">
        <p14:creationId xmlns:p14="http://schemas.microsoft.com/office/powerpoint/2010/main" val="14129739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829" r="829"/>
          <a:stretch>
            <a:fillRect/>
          </a:stretch>
        </p:blipFill>
        <p:spPr>
          <a:xfrm>
            <a:off x="0" y="228600"/>
            <a:ext cx="8763000" cy="6324600"/>
          </a:xfrm>
        </p:spPr>
      </p:pic>
    </p:spTree>
    <p:extLst>
      <p:ext uri="{BB962C8B-B14F-4D97-AF65-F5344CB8AC3E}">
        <p14:creationId xmlns:p14="http://schemas.microsoft.com/office/powerpoint/2010/main" val="10986263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3486" y="102603"/>
            <a:ext cx="9267332" cy="6755397"/>
          </a:xfrm>
          <a:prstGeom prst="rect">
            <a:avLst/>
          </a:prstGeom>
        </p:spPr>
      </p:pic>
    </p:spTree>
    <p:extLst>
      <p:ext uri="{BB962C8B-B14F-4D97-AF65-F5344CB8AC3E}">
        <p14:creationId xmlns:p14="http://schemas.microsoft.com/office/powerpoint/2010/main" val="386577017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64866" name="TextBox 1"/>
          <p:cNvSpPr txBox="1">
            <a:spLocks noChangeArrowheads="1"/>
          </p:cNvSpPr>
          <p:nvPr/>
        </p:nvSpPr>
        <p:spPr bwMode="auto">
          <a:xfrm>
            <a:off x="381000" y="304800"/>
            <a:ext cx="8458200" cy="1323975"/>
          </a:xfrm>
          <a:prstGeom prst="rect">
            <a:avLst/>
          </a:prstGeom>
          <a:noFill/>
          <a:ln w="9525">
            <a:noFill/>
            <a:miter lim="800000"/>
            <a:headEnd/>
            <a:tailEnd/>
          </a:ln>
        </p:spPr>
        <p:txBody>
          <a:bodyPr>
            <a:spAutoFit/>
          </a:bodyPr>
          <a:lstStyle/>
          <a:p>
            <a:pPr fontAlgn="base">
              <a:spcBef>
                <a:spcPct val="0"/>
              </a:spcBef>
              <a:spcAft>
                <a:spcPct val="0"/>
              </a:spcAft>
            </a:pPr>
            <a:r>
              <a:rPr lang="en-US" sz="4000">
                <a:solidFill>
                  <a:srgbClr val="151515"/>
                </a:solidFill>
                <a:latin typeface="Arial"/>
                <a:cs typeface="Arial" pitchFamily="34" charset="0"/>
              </a:rPr>
              <a:t>How  did we incorporate these Literacy Skills in every discipline?</a:t>
            </a:r>
          </a:p>
        </p:txBody>
      </p:sp>
      <p:sp>
        <p:nvSpPr>
          <p:cNvPr id="164867" name="TextBox 2"/>
          <p:cNvSpPr txBox="1">
            <a:spLocks noChangeArrowheads="1"/>
          </p:cNvSpPr>
          <p:nvPr/>
        </p:nvSpPr>
        <p:spPr bwMode="auto">
          <a:xfrm>
            <a:off x="304800" y="1752600"/>
            <a:ext cx="8534400" cy="4278094"/>
          </a:xfrm>
          <a:prstGeom prst="rect">
            <a:avLst/>
          </a:prstGeom>
          <a:noFill/>
          <a:ln w="9525">
            <a:noFill/>
            <a:miter lim="800000"/>
            <a:headEnd/>
            <a:tailEnd/>
          </a:ln>
        </p:spPr>
        <p:txBody>
          <a:bodyPr>
            <a:spAutoFit/>
          </a:bodyPr>
          <a:lstStyle/>
          <a:p>
            <a:pPr fontAlgn="base">
              <a:spcBef>
                <a:spcPct val="0"/>
              </a:spcBef>
              <a:spcAft>
                <a:spcPct val="0"/>
              </a:spcAft>
            </a:pPr>
            <a:r>
              <a:rPr lang="en-US" sz="4000" dirty="0">
                <a:solidFill>
                  <a:srgbClr val="000000"/>
                </a:solidFill>
                <a:latin typeface="Arial"/>
                <a:cs typeface="Arial" pitchFamily="34" charset="0"/>
              </a:rPr>
              <a:t>The Reasoning Skills Chart develops the higher level math skills</a:t>
            </a:r>
            <a:r>
              <a:rPr lang="en-US" sz="4000" dirty="0" smtClean="0">
                <a:solidFill>
                  <a:srgbClr val="000000"/>
                </a:solidFill>
                <a:latin typeface="Arial"/>
                <a:cs typeface="Arial" pitchFamily="34" charset="0"/>
              </a:rPr>
              <a:t>.</a:t>
            </a:r>
          </a:p>
          <a:p>
            <a:pPr fontAlgn="base">
              <a:spcBef>
                <a:spcPct val="0"/>
              </a:spcBef>
              <a:spcAft>
                <a:spcPct val="0"/>
              </a:spcAft>
            </a:pPr>
            <a:r>
              <a:rPr lang="en-US" sz="4000" dirty="0" smtClean="0">
                <a:solidFill>
                  <a:srgbClr val="000000"/>
                </a:solidFill>
                <a:latin typeface="Arial"/>
                <a:cs typeface="Arial" pitchFamily="34" charset="0"/>
              </a:rPr>
              <a:t>    	</a:t>
            </a:r>
            <a:r>
              <a:rPr lang="en-US" sz="4800" dirty="0" smtClean="0">
                <a:solidFill>
                  <a:srgbClr val="000000"/>
                </a:solidFill>
                <a:latin typeface="Arial"/>
                <a:cs typeface="Arial" pitchFamily="34" charset="0"/>
              </a:rPr>
              <a:t>Here is an example of a  </a:t>
            </a:r>
            <a:endParaRPr lang="en-US" sz="4800" dirty="0">
              <a:solidFill>
                <a:srgbClr val="000000"/>
              </a:solidFill>
              <a:latin typeface="Arial"/>
              <a:cs typeface="Arial" pitchFamily="34" charset="0"/>
            </a:endParaRPr>
          </a:p>
          <a:p>
            <a:pPr algn="ctr" fontAlgn="base">
              <a:spcBef>
                <a:spcPct val="0"/>
              </a:spcBef>
              <a:spcAft>
                <a:spcPct val="0"/>
              </a:spcAft>
            </a:pPr>
            <a:r>
              <a:rPr lang="en-US" sz="4800" i="1" dirty="0">
                <a:solidFill>
                  <a:srgbClr val="000000"/>
                </a:solidFill>
                <a:latin typeface="Arial"/>
                <a:cs typeface="Arial" pitchFamily="34" charset="0"/>
              </a:rPr>
              <a:t>Reading Visuals </a:t>
            </a:r>
            <a:r>
              <a:rPr lang="en-US" sz="4800" dirty="0">
                <a:solidFill>
                  <a:srgbClr val="000000"/>
                </a:solidFill>
                <a:latin typeface="Arial"/>
                <a:cs typeface="Arial" pitchFamily="34" charset="0"/>
              </a:rPr>
              <a:t>lesson </a:t>
            </a:r>
          </a:p>
          <a:p>
            <a:pPr algn="ctr" fontAlgn="base">
              <a:spcBef>
                <a:spcPct val="0"/>
              </a:spcBef>
              <a:spcAft>
                <a:spcPct val="0"/>
              </a:spcAft>
            </a:pPr>
            <a:r>
              <a:rPr lang="en-US" sz="4800" dirty="0">
                <a:solidFill>
                  <a:srgbClr val="000000"/>
                </a:solidFill>
                <a:latin typeface="Arial"/>
                <a:cs typeface="Arial" pitchFamily="34" charset="0"/>
              </a:rPr>
              <a:t>from a Wellness class </a:t>
            </a:r>
          </a:p>
          <a:p>
            <a:pPr algn="ctr" fontAlgn="base">
              <a:spcBef>
                <a:spcPct val="0"/>
              </a:spcBef>
              <a:spcAft>
                <a:spcPct val="0"/>
              </a:spcAft>
            </a:pPr>
            <a:r>
              <a:rPr lang="en-US" sz="4800" dirty="0">
                <a:solidFill>
                  <a:srgbClr val="000000"/>
                </a:solidFill>
                <a:latin typeface="Arial"/>
                <a:cs typeface="Arial" pitchFamily="34" charset="0"/>
              </a:rPr>
              <a:t>  Topic:  Bullying</a:t>
            </a:r>
          </a:p>
        </p:txBody>
      </p:sp>
      <p:pic>
        <p:nvPicPr>
          <p:cNvPr id="4" name="Picture 3" descr="C:\Documents and Settings\sharonrwolder\Desktop\ICLE logo standard 4c.gif"/>
          <p:cNvPicPr>
            <a:picLocks noChangeAspect="1" noChangeArrowheads="1"/>
          </p:cNvPicPr>
          <p:nvPr/>
        </p:nvPicPr>
        <p:blipFill>
          <a:blip r:embed="rId3" cstate="print"/>
          <a:srcRect/>
          <a:stretch>
            <a:fillRect/>
          </a:stretch>
        </p:blipFill>
        <p:spPr bwMode="auto">
          <a:xfrm>
            <a:off x="6019800" y="6248400"/>
            <a:ext cx="2895600" cy="381000"/>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55906932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47138" name="Picture 2" descr="C:\Documents and Settings\Sue\Desktop\Student work examples\_1,_Page_1.jpg"/>
          <p:cNvPicPr>
            <a:picLocks noChangeAspect="1" noChangeArrowheads="1"/>
          </p:cNvPicPr>
          <p:nvPr/>
        </p:nvPicPr>
        <p:blipFill>
          <a:blip r:embed="rId3" cstate="print"/>
          <a:srcRect l="5821" t="15536" r="6871" b="33715"/>
          <a:stretch>
            <a:fillRect/>
          </a:stretch>
        </p:blipFill>
        <p:spPr bwMode="auto">
          <a:xfrm>
            <a:off x="0" y="0"/>
            <a:ext cx="4876800" cy="6629400"/>
          </a:xfrm>
          <a:prstGeom prst="rect">
            <a:avLst/>
          </a:prstGeom>
          <a:noFill/>
          <a:ln>
            <a:solidFill>
              <a:srgbClr val="000000"/>
            </a:solidFill>
          </a:ln>
        </p:spPr>
      </p:pic>
      <p:pic>
        <p:nvPicPr>
          <p:cNvPr id="347139" name="Picture 3" descr="C:\Documents and Settings\Sue\Desktop\Student work examples\_1,_Page_4.jpg"/>
          <p:cNvPicPr>
            <a:picLocks noChangeAspect="1" noChangeArrowheads="1"/>
          </p:cNvPicPr>
          <p:nvPr/>
        </p:nvPicPr>
        <p:blipFill>
          <a:blip r:embed="rId4" cstate="print"/>
          <a:srcRect l="20000" t="15575" b="25046"/>
          <a:stretch>
            <a:fillRect/>
          </a:stretch>
        </p:blipFill>
        <p:spPr bwMode="auto">
          <a:xfrm>
            <a:off x="4953000" y="228600"/>
            <a:ext cx="3886200" cy="5562600"/>
          </a:xfrm>
          <a:prstGeom prst="rect">
            <a:avLst/>
          </a:prstGeom>
          <a:noFill/>
          <a:ln>
            <a:solidFill>
              <a:srgbClr val="000000"/>
            </a:solidFill>
          </a:ln>
        </p:spPr>
      </p:pic>
      <p:pic>
        <p:nvPicPr>
          <p:cNvPr id="4" name="Picture 3" descr="C:\Documents and Settings\sharonrwolder\Desktop\ICLE logo standard 4c.gif"/>
          <p:cNvPicPr>
            <a:picLocks noChangeAspect="1" noChangeArrowheads="1"/>
          </p:cNvPicPr>
          <p:nvPr/>
        </p:nvPicPr>
        <p:blipFill>
          <a:blip r:embed="rId5" cstate="print"/>
          <a:srcRect/>
          <a:stretch>
            <a:fillRect/>
          </a:stretch>
        </p:blipFill>
        <p:spPr bwMode="auto">
          <a:xfrm>
            <a:off x="6019800" y="6248400"/>
            <a:ext cx="2895600" cy="381000"/>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27186249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50210" name="Picture 2" descr="C:\Documents and Settings\Sue\Desktop\Student work examples\_2,_Page_2.jpg"/>
          <p:cNvPicPr>
            <a:picLocks noChangeAspect="1" noChangeArrowheads="1"/>
          </p:cNvPicPr>
          <p:nvPr/>
        </p:nvPicPr>
        <p:blipFill>
          <a:blip r:embed="rId3" cstate="print"/>
          <a:srcRect/>
          <a:stretch>
            <a:fillRect/>
          </a:stretch>
        </p:blipFill>
        <p:spPr bwMode="auto">
          <a:xfrm>
            <a:off x="304800" y="228600"/>
            <a:ext cx="4059237" cy="6094413"/>
          </a:xfrm>
          <a:prstGeom prst="rect">
            <a:avLst/>
          </a:prstGeom>
          <a:noFill/>
        </p:spPr>
      </p:pic>
      <p:pic>
        <p:nvPicPr>
          <p:cNvPr id="350211" name="Picture 3" descr="C:\Documents and Settings\Sue\Desktop\Student work examples\_2,_Page_3.jpg"/>
          <p:cNvPicPr>
            <a:picLocks noChangeAspect="1" noChangeArrowheads="1"/>
          </p:cNvPicPr>
          <p:nvPr/>
        </p:nvPicPr>
        <p:blipFill>
          <a:blip r:embed="rId4" cstate="print"/>
          <a:srcRect/>
          <a:stretch>
            <a:fillRect/>
          </a:stretch>
        </p:blipFill>
        <p:spPr bwMode="auto">
          <a:xfrm>
            <a:off x="4343400" y="304800"/>
            <a:ext cx="4495800" cy="6172200"/>
          </a:xfrm>
          <a:prstGeom prst="rect">
            <a:avLst/>
          </a:prstGeom>
          <a:noFill/>
        </p:spPr>
      </p:pic>
    </p:spTree>
    <p:extLst>
      <p:ext uri="{BB962C8B-B14F-4D97-AF65-F5344CB8AC3E}">
        <p14:creationId xmlns:p14="http://schemas.microsoft.com/office/powerpoint/2010/main" val="25592029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0175" y="838200"/>
            <a:ext cx="8942294" cy="5715000"/>
          </a:xfrm>
          <a:prstGeom prst="rect">
            <a:avLst/>
          </a:prstGeom>
        </p:spPr>
        <p:txBody>
          <a:bodyPr/>
          <a:lstStyle/>
          <a:p>
            <a:pPr marL="365760" indent="-283464" algn="ctr">
              <a:spcBef>
                <a:spcPts val="600"/>
              </a:spcBef>
              <a:buClr>
                <a:srgbClr val="6E8241"/>
              </a:buClr>
              <a:buSzPct val="80000"/>
              <a:buFont typeface="Wingdings" pitchFamily="2" charset="2"/>
              <a:buNone/>
              <a:defRPr/>
            </a:pPr>
            <a:endParaRPr lang="en-US" sz="3600" b="1" dirty="0">
              <a:solidFill>
                <a:srgbClr val="000000"/>
              </a:solidFill>
              <a:latin typeface="Helvetica"/>
              <a:cs typeface="Arial" pitchFamily="34" charset="0"/>
            </a:endParaRPr>
          </a:p>
        </p:txBody>
      </p:sp>
      <p:sp>
        <p:nvSpPr>
          <p:cNvPr id="2" name="TextBox 1"/>
          <p:cNvSpPr txBox="1"/>
          <p:nvPr/>
        </p:nvSpPr>
        <p:spPr>
          <a:xfrm>
            <a:off x="228600" y="762000"/>
            <a:ext cx="8915400" cy="5940088"/>
          </a:xfrm>
          <a:prstGeom prst="rect">
            <a:avLst/>
          </a:prstGeom>
          <a:noFill/>
        </p:spPr>
        <p:txBody>
          <a:bodyPr wrap="square" rtlCol="0">
            <a:spAutoFit/>
          </a:bodyPr>
          <a:lstStyle/>
          <a:p>
            <a:pPr fontAlgn="base">
              <a:spcBef>
                <a:spcPct val="0"/>
              </a:spcBef>
              <a:spcAft>
                <a:spcPct val="0"/>
              </a:spcAft>
            </a:pPr>
            <a:r>
              <a:rPr lang="en-US" sz="3700" b="1" dirty="0" smtClean="0">
                <a:solidFill>
                  <a:srgbClr val="911E08"/>
                </a:solidFill>
                <a:latin typeface="Arial" pitchFamily="34" charset="0"/>
                <a:cs typeface="Arial" pitchFamily="34" charset="0"/>
              </a:rPr>
              <a:t>Teacher Toolbox Strategies: </a:t>
            </a:r>
            <a:r>
              <a:rPr lang="en-US" sz="3800" b="1" dirty="0" smtClean="0">
                <a:solidFill>
                  <a:srgbClr val="000000"/>
                </a:solidFill>
                <a:latin typeface="Arial" pitchFamily="34" charset="0"/>
                <a:cs typeface="Arial" pitchFamily="34" charset="0"/>
              </a:rPr>
              <a:t>Calendar NOT required.  Should be used consistently in class by all teachers.			Benefits: </a:t>
            </a:r>
          </a:p>
          <a:p>
            <a:pPr marL="571500" indent="-571500" fontAlgn="base">
              <a:spcBef>
                <a:spcPct val="0"/>
              </a:spcBef>
              <a:spcAft>
                <a:spcPct val="0"/>
              </a:spcAft>
              <a:buFont typeface="Arial"/>
              <a:buChar char="•"/>
            </a:pPr>
            <a:r>
              <a:rPr lang="en-US" sz="3800" b="1" dirty="0" smtClean="0">
                <a:solidFill>
                  <a:srgbClr val="000000"/>
                </a:solidFill>
                <a:latin typeface="Arial" pitchFamily="34" charset="0"/>
                <a:cs typeface="Arial" pitchFamily="34" charset="0"/>
              </a:rPr>
              <a:t>Research based strategies taught 	to all teachers – “How to”</a:t>
            </a:r>
          </a:p>
          <a:p>
            <a:pPr marL="571500" indent="-571500" fontAlgn="base">
              <a:spcBef>
                <a:spcPct val="0"/>
              </a:spcBef>
              <a:spcAft>
                <a:spcPct val="0"/>
              </a:spcAft>
              <a:buFont typeface="Arial"/>
              <a:buChar char="•"/>
            </a:pPr>
            <a:r>
              <a:rPr lang="en-US" sz="3800" b="1" dirty="0" smtClean="0">
                <a:solidFill>
                  <a:srgbClr val="000000"/>
                </a:solidFill>
                <a:latin typeface="Arial" pitchFamily="34" charset="0"/>
                <a:cs typeface="Arial" pitchFamily="34" charset="0"/>
              </a:rPr>
              <a:t>Improves instruction across the 	school</a:t>
            </a:r>
          </a:p>
          <a:p>
            <a:pPr marL="571500" indent="-571500" fontAlgn="base">
              <a:spcBef>
                <a:spcPct val="0"/>
              </a:spcBef>
              <a:spcAft>
                <a:spcPct val="0"/>
              </a:spcAft>
              <a:buFont typeface="Arial"/>
              <a:buChar char="•"/>
            </a:pPr>
            <a:r>
              <a:rPr lang="en-US" sz="3800" b="1" dirty="0" smtClean="0">
                <a:solidFill>
                  <a:srgbClr val="000000"/>
                </a:solidFill>
                <a:latin typeface="Arial" pitchFamily="34" charset="0"/>
                <a:cs typeface="Arial" pitchFamily="34" charset="0"/>
              </a:rPr>
              <a:t>Colleague-to-colleague sharing of 	best practices</a:t>
            </a:r>
          </a:p>
        </p:txBody>
      </p:sp>
      <p:sp>
        <p:nvSpPr>
          <p:cNvPr id="3" name="TextBox 2"/>
          <p:cNvSpPr txBox="1"/>
          <p:nvPr/>
        </p:nvSpPr>
        <p:spPr>
          <a:xfrm>
            <a:off x="6333" y="17694"/>
            <a:ext cx="9137667" cy="769441"/>
          </a:xfrm>
          <a:prstGeom prst="rect">
            <a:avLst/>
          </a:prstGeom>
          <a:solidFill>
            <a:schemeClr val="tx1"/>
          </a:solidFill>
          <a:ln>
            <a:solidFill>
              <a:srgbClr val="000000"/>
            </a:solidFill>
          </a:ln>
        </p:spPr>
        <p:txBody>
          <a:bodyPr wrap="square" rtlCol="0">
            <a:spAutoFit/>
          </a:bodyPr>
          <a:lstStyle/>
          <a:p>
            <a:pPr algn="ctr"/>
            <a:r>
              <a:rPr lang="en-US" sz="4400" b="1" dirty="0" smtClean="0">
                <a:solidFill>
                  <a:srgbClr val="FFFFFF"/>
                </a:solidFill>
                <a:latin typeface="Helvetica"/>
                <a:cs typeface="Arial" pitchFamily="34" charset="0"/>
              </a:rPr>
              <a:t>Two types of Literacy Workshops</a:t>
            </a:r>
            <a:endParaRPr lang="en-US" sz="4400" b="1" dirty="0">
              <a:solidFill>
                <a:srgbClr val="FFFFFF"/>
              </a:solidFill>
              <a:latin typeface="Helvetica"/>
              <a:cs typeface="Arial" pitchFamily="34" charset="0"/>
            </a:endParaRPr>
          </a:p>
        </p:txBody>
      </p:sp>
    </p:spTree>
    <p:extLst>
      <p:ext uri="{BB962C8B-B14F-4D97-AF65-F5344CB8AC3E}">
        <p14:creationId xmlns:p14="http://schemas.microsoft.com/office/powerpoint/2010/main" val="3394239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0175" y="838200"/>
            <a:ext cx="8942294" cy="5715000"/>
          </a:xfrm>
          <a:prstGeom prst="rect">
            <a:avLst/>
          </a:prstGeom>
        </p:spPr>
        <p:txBody>
          <a:bodyPr/>
          <a:lstStyle/>
          <a:p>
            <a:pPr marL="365760" indent="-283464" algn="ctr">
              <a:spcBef>
                <a:spcPts val="600"/>
              </a:spcBef>
              <a:buClr>
                <a:srgbClr val="6E8241"/>
              </a:buClr>
              <a:buSzPct val="80000"/>
              <a:buFont typeface="Wingdings" pitchFamily="2" charset="2"/>
              <a:buNone/>
              <a:defRPr/>
            </a:pPr>
            <a:endParaRPr lang="en-US" sz="3600" b="1" dirty="0">
              <a:solidFill>
                <a:srgbClr val="000000"/>
              </a:solidFill>
              <a:latin typeface="Helvetica"/>
              <a:cs typeface="Arial" pitchFamily="34" charset="0"/>
            </a:endParaRPr>
          </a:p>
        </p:txBody>
      </p:sp>
      <p:sp>
        <p:nvSpPr>
          <p:cNvPr id="2" name="TextBox 1"/>
          <p:cNvSpPr txBox="1"/>
          <p:nvPr/>
        </p:nvSpPr>
        <p:spPr>
          <a:xfrm>
            <a:off x="457200" y="838200"/>
            <a:ext cx="8915400" cy="6217088"/>
          </a:xfrm>
          <a:prstGeom prst="rect">
            <a:avLst/>
          </a:prstGeom>
          <a:noFill/>
        </p:spPr>
        <p:txBody>
          <a:bodyPr wrap="square" rtlCol="0">
            <a:spAutoFit/>
          </a:bodyPr>
          <a:lstStyle/>
          <a:p>
            <a:pPr fontAlgn="base">
              <a:spcBef>
                <a:spcPct val="0"/>
              </a:spcBef>
              <a:spcAft>
                <a:spcPct val="0"/>
              </a:spcAft>
            </a:pPr>
            <a:r>
              <a:rPr lang="en-US" sz="3600" b="1" dirty="0" smtClean="0">
                <a:solidFill>
                  <a:srgbClr val="911E08"/>
                </a:solidFill>
                <a:latin typeface="Arial" pitchFamily="34" charset="0"/>
                <a:cs typeface="Arial" pitchFamily="34" charset="0"/>
              </a:rPr>
              <a:t>Teacher Toolbox Strategies: </a:t>
            </a:r>
          </a:p>
          <a:p>
            <a:pPr fontAlgn="base">
              <a:spcBef>
                <a:spcPct val="0"/>
              </a:spcBef>
              <a:spcAft>
                <a:spcPct val="0"/>
              </a:spcAft>
            </a:pPr>
            <a:r>
              <a:rPr lang="en-US" sz="3600" b="1" dirty="0" smtClean="0">
                <a:solidFill>
                  <a:srgbClr val="000000"/>
                </a:solidFill>
                <a:latin typeface="Arial" pitchFamily="34" charset="0"/>
                <a:cs typeface="Arial" pitchFamily="34" charset="0"/>
              </a:rPr>
              <a:t>Some examples: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Asking Rigorous Questions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Effective Openers and Closers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Vocabulary in Context</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The Power of Quick Writes and 	Graphic Organizers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Developing Speaking Skills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No Opt Out and Everybody Writes</a:t>
            </a:r>
          </a:p>
          <a:p>
            <a:pPr marL="571500" indent="-571500" fontAlgn="base">
              <a:spcBef>
                <a:spcPct val="0"/>
              </a:spcBef>
              <a:spcAft>
                <a:spcPct val="0"/>
              </a:spcAft>
              <a:buClr>
                <a:srgbClr val="800000"/>
              </a:buClr>
              <a:buFont typeface="Wingdings" charset="2"/>
              <a:buChar char="v"/>
            </a:pPr>
            <a:r>
              <a:rPr lang="en-US" sz="3600" b="1" dirty="0" smtClean="0">
                <a:solidFill>
                  <a:srgbClr val="000000"/>
                </a:solidFill>
                <a:latin typeface="Arial" pitchFamily="34" charset="0"/>
                <a:cs typeface="Arial" pitchFamily="34" charset="0"/>
              </a:rPr>
              <a:t>Providing Effective Feedback</a:t>
            </a:r>
          </a:p>
          <a:p>
            <a:pPr marL="571500" indent="-571500" fontAlgn="base">
              <a:spcBef>
                <a:spcPct val="0"/>
              </a:spcBef>
              <a:spcAft>
                <a:spcPct val="0"/>
              </a:spcAft>
              <a:buClr>
                <a:srgbClr val="800000"/>
              </a:buClr>
              <a:buFont typeface="Wingdings" charset="2"/>
              <a:buChar char="v"/>
            </a:pPr>
            <a:endParaRPr lang="en-US" sz="3800" b="1" dirty="0" smtClean="0">
              <a:solidFill>
                <a:srgbClr val="000000"/>
              </a:solidFill>
              <a:latin typeface="Arial" pitchFamily="34" charset="0"/>
              <a:cs typeface="Arial" pitchFamily="34" charset="0"/>
            </a:endParaRPr>
          </a:p>
        </p:txBody>
      </p:sp>
      <p:sp>
        <p:nvSpPr>
          <p:cNvPr id="3" name="TextBox 2"/>
          <p:cNvSpPr txBox="1"/>
          <p:nvPr/>
        </p:nvSpPr>
        <p:spPr>
          <a:xfrm>
            <a:off x="6333" y="17694"/>
            <a:ext cx="9137667" cy="769441"/>
          </a:xfrm>
          <a:prstGeom prst="rect">
            <a:avLst/>
          </a:prstGeom>
          <a:solidFill>
            <a:schemeClr val="tx1"/>
          </a:solidFill>
          <a:ln>
            <a:solidFill>
              <a:srgbClr val="000000"/>
            </a:solidFill>
          </a:ln>
        </p:spPr>
        <p:txBody>
          <a:bodyPr wrap="square" rtlCol="0">
            <a:spAutoFit/>
          </a:bodyPr>
          <a:lstStyle/>
          <a:p>
            <a:pPr algn="ctr"/>
            <a:r>
              <a:rPr lang="en-US" sz="4400" b="1" dirty="0" smtClean="0">
                <a:solidFill>
                  <a:srgbClr val="FFFFFF"/>
                </a:solidFill>
                <a:latin typeface="Helvetica"/>
                <a:cs typeface="Arial" pitchFamily="34" charset="0"/>
              </a:rPr>
              <a:t>Two types of Literacy Workshops</a:t>
            </a:r>
            <a:endParaRPr lang="en-US" sz="4400" b="1" dirty="0">
              <a:solidFill>
                <a:srgbClr val="FFFFFF"/>
              </a:solidFill>
              <a:latin typeface="Helvetica"/>
              <a:cs typeface="Arial" pitchFamily="34" charset="0"/>
            </a:endParaRPr>
          </a:p>
        </p:txBody>
      </p:sp>
    </p:spTree>
    <p:extLst>
      <p:ext uri="{BB962C8B-B14F-4D97-AF65-F5344CB8AC3E}">
        <p14:creationId xmlns:p14="http://schemas.microsoft.com/office/powerpoint/2010/main" val="3681966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8600" y="1371600"/>
            <a:ext cx="8705850" cy="5715000"/>
          </a:xfrm>
          <a:prstGeom prst="rect">
            <a:avLst/>
          </a:prstGeom>
        </p:spPr>
        <p:txBody>
          <a:bodyPr/>
          <a:lstStyle/>
          <a:p>
            <a:pPr marL="365760" indent="-283464" algn="ctr">
              <a:spcBef>
                <a:spcPts val="600"/>
              </a:spcBef>
              <a:buClr>
                <a:srgbClr val="6E8241"/>
              </a:buClr>
              <a:buSzPct val="80000"/>
              <a:buFont typeface="Wingdings" pitchFamily="2" charset="2"/>
              <a:buNone/>
              <a:defRPr/>
            </a:pPr>
            <a:r>
              <a:rPr lang="en-US" sz="4800" b="1" dirty="0">
                <a:solidFill>
                  <a:srgbClr val="000000"/>
                </a:solidFill>
                <a:latin typeface="Arial" pitchFamily="34" charset="0"/>
                <a:ea typeface="ＭＳ Ｐゴシック" charset="0"/>
                <a:cs typeface="Arial" pitchFamily="34" charset="0"/>
              </a:rPr>
              <a:t>Another example of a teacher developed and led workshop (a Teacher Toolbox Strategy):</a:t>
            </a:r>
            <a:endParaRPr lang="en-US" sz="4800" b="1" dirty="0">
              <a:solidFill>
                <a:srgbClr val="000000"/>
              </a:solidFill>
              <a:latin typeface="Helvetica"/>
              <a:ea typeface="ＭＳ Ｐゴシック" charset="0"/>
              <a:cs typeface="Arial" pitchFamily="34" charset="0"/>
            </a:endParaRPr>
          </a:p>
        </p:txBody>
      </p:sp>
      <p:sp>
        <p:nvSpPr>
          <p:cNvPr id="2" name="TextBox 1"/>
          <p:cNvSpPr txBox="1"/>
          <p:nvPr/>
        </p:nvSpPr>
        <p:spPr>
          <a:xfrm>
            <a:off x="381000" y="4648200"/>
            <a:ext cx="8458200" cy="830263"/>
          </a:xfrm>
          <a:prstGeom prst="rect">
            <a:avLst/>
          </a:prstGeom>
          <a:noFill/>
        </p:spPr>
        <p:txBody>
          <a:bodyPr>
            <a:spAutoFit/>
          </a:bodyPr>
          <a:lstStyle/>
          <a:p>
            <a:pPr algn="ctr" fontAlgn="base">
              <a:spcBef>
                <a:spcPct val="0"/>
              </a:spcBef>
              <a:spcAft>
                <a:spcPct val="0"/>
              </a:spcAft>
              <a:defRPr/>
            </a:pPr>
            <a:r>
              <a:rPr lang="en-US" sz="4800" b="1" dirty="0">
                <a:solidFill>
                  <a:srgbClr val="911E08"/>
                </a:solidFill>
                <a:latin typeface="Arial" pitchFamily="34" charset="0"/>
                <a:ea typeface="ＭＳ Ｐゴシック" charset="0"/>
                <a:cs typeface="Arial" pitchFamily="34" charset="0"/>
              </a:rPr>
              <a:t>Asking Rigorous Questions</a:t>
            </a:r>
          </a:p>
        </p:txBody>
      </p:sp>
      <p:pic>
        <p:nvPicPr>
          <p:cNvPr id="28675" name="Picture 4" descr="C:\Documents and Settings\sharonrwolder\Desktop\ICLE logo standard 4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3581400" cy="471488"/>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36423225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28600" y="2819400"/>
            <a:ext cx="8686800" cy="2697163"/>
          </a:xfrm>
          <a:solidFill>
            <a:srgbClr val="000000"/>
          </a:solidFill>
          <a:ln w="76200">
            <a:solidFill>
              <a:srgbClr val="800000"/>
            </a:solidFill>
            <a:miter lim="800000"/>
            <a:headEnd/>
            <a:tailEnd/>
          </a:ln>
        </p:spPr>
        <p:txBody>
          <a:bodyPr/>
          <a:lstStyle/>
          <a:p>
            <a:pPr eaLnBrk="1" hangingPunct="1"/>
            <a:r>
              <a:rPr lang="en-US" b="1">
                <a:latin typeface="Arial" charset="0"/>
              </a:rPr>
              <a:t> </a:t>
            </a:r>
            <a:r>
              <a:rPr lang="en-US" sz="4800" b="1">
                <a:solidFill>
                  <a:srgbClr val="FFFFFF"/>
                </a:solidFill>
                <a:latin typeface="Arial" charset="0"/>
              </a:rPr>
              <a:t>Asking Rigorous Questions</a:t>
            </a:r>
            <a:endParaRPr lang="en-US" b="1">
              <a:latin typeface="Arial" charset="0"/>
            </a:endParaRPr>
          </a:p>
        </p:txBody>
      </p:sp>
      <p:sp>
        <p:nvSpPr>
          <p:cNvPr id="29698" name="Rectangle 2"/>
          <p:cNvSpPr txBox="1">
            <a:spLocks noChangeArrowheads="1"/>
          </p:cNvSpPr>
          <p:nvPr/>
        </p:nvSpPr>
        <p:spPr bwMode="auto">
          <a:xfrm>
            <a:off x="838200" y="304800"/>
            <a:ext cx="7391400" cy="1905000"/>
          </a:xfrm>
          <a:prstGeom prst="rect">
            <a:avLst/>
          </a:prstGeom>
          <a:solidFill>
            <a:srgbClr val="800000"/>
          </a:solidFill>
          <a:ln w="57150">
            <a:solidFill>
              <a:schemeClr val="tx1"/>
            </a:solid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400" b="1" smtClean="0">
                <a:solidFill>
                  <a:srgbClr val="FFFFFF"/>
                </a:solidFill>
              </a:rPr>
              <a:t> </a:t>
            </a:r>
            <a:br>
              <a:rPr lang="en-US" sz="4400" b="1" smtClean="0">
                <a:solidFill>
                  <a:srgbClr val="FFFFFF"/>
                </a:solidFill>
              </a:rPr>
            </a:br>
            <a:r>
              <a:rPr lang="en-US" sz="4800" b="1" smtClean="0">
                <a:solidFill>
                  <a:srgbClr val="FFFFFF"/>
                </a:solidFill>
              </a:rPr>
              <a:t>Welcome to our      Literacy Workshop</a:t>
            </a:r>
            <a:r>
              <a:rPr lang="en-US" sz="4400" b="1" smtClean="0">
                <a:solidFill>
                  <a:srgbClr val="000000"/>
                </a:solidFill>
              </a:rPr>
              <a:t/>
            </a:r>
            <a:br>
              <a:rPr lang="en-US" sz="4400" b="1" smtClean="0">
                <a:solidFill>
                  <a:srgbClr val="000000"/>
                </a:solidFill>
              </a:rPr>
            </a:br>
            <a:endParaRPr lang="en-US" sz="4400" b="1" smtClean="0">
              <a:solidFill>
                <a:srgbClr val="000000"/>
              </a:solidFill>
            </a:endParaRPr>
          </a:p>
        </p:txBody>
      </p:sp>
    </p:spTree>
    <p:extLst>
      <p:ext uri="{BB962C8B-B14F-4D97-AF65-F5344CB8AC3E}">
        <p14:creationId xmlns:p14="http://schemas.microsoft.com/office/powerpoint/2010/main" val="32072805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5980"/>
          <a:stretch/>
        </p:blipFill>
        <p:spPr>
          <a:xfrm>
            <a:off x="152400" y="152400"/>
            <a:ext cx="8839200" cy="6553200"/>
          </a:xfrm>
          <a:prstGeom prst="rect">
            <a:avLst/>
          </a:prstGeom>
          <a:ln w="57150" cmpd="sng">
            <a:solidFill>
              <a:schemeClr val="tx1"/>
            </a:solidFill>
          </a:ln>
        </p:spPr>
      </p:pic>
      <p:sp>
        <p:nvSpPr>
          <p:cNvPr id="7" name="Oval 6"/>
          <p:cNvSpPr/>
          <p:nvPr/>
        </p:nvSpPr>
        <p:spPr>
          <a:xfrm>
            <a:off x="152400" y="2286000"/>
            <a:ext cx="2971800" cy="990600"/>
          </a:xfrm>
          <a:prstGeom prst="ellipse">
            <a:avLst/>
          </a:prstGeom>
          <a:noFill/>
          <a:ln w="762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rgbClr val="FFFFFF"/>
              </a:solidFill>
              <a:latin typeface="Arial"/>
              <a:cs typeface="Arial"/>
            </a:endParaRPr>
          </a:p>
        </p:txBody>
      </p:sp>
      <p:sp>
        <p:nvSpPr>
          <p:cNvPr id="8" name="Left Arrow 7"/>
          <p:cNvSpPr/>
          <p:nvPr/>
        </p:nvSpPr>
        <p:spPr>
          <a:xfrm rot="19847295">
            <a:off x="2770742" y="1774963"/>
            <a:ext cx="1172034" cy="550972"/>
          </a:xfrm>
          <a:prstGeom prst="leftArrow">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rgbClr val="FFFFFF"/>
              </a:solidFill>
              <a:latin typeface="Arial"/>
              <a:cs typeface="Arial"/>
            </a:endParaRPr>
          </a:p>
        </p:txBody>
      </p:sp>
      <p:sp>
        <p:nvSpPr>
          <p:cNvPr id="2" name="TextBox 1"/>
          <p:cNvSpPr txBox="1"/>
          <p:nvPr/>
        </p:nvSpPr>
        <p:spPr>
          <a:xfrm rot="1032407">
            <a:off x="4490921" y="678970"/>
            <a:ext cx="4678885" cy="584776"/>
          </a:xfrm>
          <a:prstGeom prst="rect">
            <a:avLst/>
          </a:prstGeom>
          <a:solidFill>
            <a:srgbClr val="FFFF00"/>
          </a:solidFill>
          <a:ln>
            <a:solidFill>
              <a:srgbClr val="800000"/>
            </a:solidFill>
          </a:ln>
        </p:spPr>
        <p:txBody>
          <a:bodyPr wrap="none" rtlCol="0">
            <a:spAutoFit/>
          </a:bodyPr>
          <a:lstStyle/>
          <a:p>
            <a:r>
              <a:rPr lang="en-US" sz="3200" dirty="0" smtClean="0"/>
              <a:t>And after over a decade!</a:t>
            </a:r>
            <a:endParaRPr lang="en-US" sz="3200" dirty="0"/>
          </a:p>
        </p:txBody>
      </p:sp>
    </p:spTree>
    <p:extLst>
      <p:ext uri="{BB962C8B-B14F-4D97-AF65-F5344CB8AC3E}">
        <p14:creationId xmlns:p14="http://schemas.microsoft.com/office/powerpoint/2010/main" val="34435729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0"/>
            <a:ext cx="9144000" cy="928688"/>
          </a:xfrm>
          <a:solidFill>
            <a:srgbClr val="000000"/>
          </a:solidFill>
          <a:ln w="57150">
            <a:solidFill>
              <a:srgbClr val="AA023E"/>
            </a:solidFill>
            <a:miter lim="800000"/>
            <a:headEnd/>
            <a:tailEnd/>
          </a:ln>
        </p:spPr>
        <p:txBody>
          <a:bodyPr/>
          <a:lstStyle/>
          <a:p>
            <a:pPr eaLnBrk="1" hangingPunct="1"/>
            <a:r>
              <a:rPr lang="en-US" b="1">
                <a:solidFill>
                  <a:srgbClr val="FFFFFF"/>
                </a:solidFill>
                <a:latin typeface="Arial" charset="0"/>
              </a:rPr>
              <a:t> OUR AGENDA </a:t>
            </a:r>
          </a:p>
        </p:txBody>
      </p:sp>
      <p:sp>
        <p:nvSpPr>
          <p:cNvPr id="2051" name="Rectangle 3"/>
          <p:cNvSpPr>
            <a:spLocks noGrp="1" noChangeArrowheads="1"/>
          </p:cNvSpPr>
          <p:nvPr>
            <p:ph type="body" idx="1"/>
          </p:nvPr>
        </p:nvSpPr>
        <p:spPr>
          <a:xfrm>
            <a:off x="304800" y="1066800"/>
            <a:ext cx="8839200" cy="5562600"/>
          </a:xfrm>
        </p:spPr>
        <p:txBody>
          <a:bodyPr>
            <a:normAutofit fontScale="92500" lnSpcReduction="10000"/>
          </a:bodyPr>
          <a:lstStyle/>
          <a:p>
            <a:pPr marL="742950" indent="-742950" eaLnBrk="1" hangingPunct="1">
              <a:lnSpc>
                <a:spcPct val="90000"/>
              </a:lnSpc>
              <a:buFontTx/>
              <a:buAutoNum type="arabicPeriod"/>
              <a:defRPr/>
            </a:pPr>
            <a:r>
              <a:rPr lang="en-US" altLang="ko-KR" sz="4000" b="1" dirty="0" smtClean="0">
                <a:ea typeface="Gulim" pitchFamily="34" charset="-127"/>
                <a:cs typeface="+mn-cs"/>
              </a:rPr>
              <a:t>Opener</a:t>
            </a:r>
          </a:p>
          <a:p>
            <a:pPr marL="742950" indent="-742950" eaLnBrk="1" hangingPunct="1">
              <a:lnSpc>
                <a:spcPct val="90000"/>
              </a:lnSpc>
              <a:buFontTx/>
              <a:buAutoNum type="arabicPeriod"/>
              <a:defRPr/>
            </a:pPr>
            <a:r>
              <a:rPr lang="en-US" altLang="ko-KR" sz="4000" b="1" dirty="0" smtClean="0">
                <a:ea typeface="Gulim" pitchFamily="34" charset="-127"/>
                <a:cs typeface="+mn-cs"/>
              </a:rPr>
              <a:t>Purpose of the workshop</a:t>
            </a:r>
          </a:p>
          <a:p>
            <a:pPr marL="742950" indent="-742950" eaLnBrk="1" hangingPunct="1">
              <a:lnSpc>
                <a:spcPct val="90000"/>
              </a:lnSpc>
              <a:buFontTx/>
              <a:buAutoNum type="arabicPeriod"/>
              <a:defRPr/>
            </a:pPr>
            <a:r>
              <a:rPr lang="en-US" altLang="ko-KR" sz="4000" b="1" dirty="0" smtClean="0">
                <a:ea typeface="Gulim" pitchFamily="34" charset="-127"/>
                <a:cs typeface="+mn-cs"/>
              </a:rPr>
              <a:t>Characteristics of questions</a:t>
            </a:r>
          </a:p>
          <a:p>
            <a:pPr marL="742950" indent="-742950" eaLnBrk="1" hangingPunct="1">
              <a:lnSpc>
                <a:spcPct val="90000"/>
              </a:lnSpc>
              <a:buFontTx/>
              <a:buAutoNum type="arabicPeriod"/>
              <a:defRPr/>
            </a:pPr>
            <a:r>
              <a:rPr lang="en-US" altLang="ko-KR" sz="4000" b="1" dirty="0" smtClean="0">
                <a:ea typeface="Gulim" pitchFamily="34" charset="-127"/>
                <a:cs typeface="+mn-cs"/>
              </a:rPr>
              <a:t>Reviewing the Rigor/Relevance Framework</a:t>
            </a:r>
          </a:p>
          <a:p>
            <a:pPr marL="742950" indent="-742950" eaLnBrk="1" hangingPunct="1">
              <a:lnSpc>
                <a:spcPct val="90000"/>
              </a:lnSpc>
              <a:buFontTx/>
              <a:buAutoNum type="arabicPeriod"/>
              <a:defRPr/>
            </a:pPr>
            <a:r>
              <a:rPr lang="en-US" altLang="ko-KR" sz="4000" b="1" dirty="0" smtClean="0">
                <a:ea typeface="Gulim" pitchFamily="34" charset="-127"/>
                <a:cs typeface="+mn-cs"/>
              </a:rPr>
              <a:t>Connections to               questioning</a:t>
            </a:r>
          </a:p>
          <a:p>
            <a:pPr marL="742950" indent="-742950" eaLnBrk="1" hangingPunct="1">
              <a:lnSpc>
                <a:spcPct val="90000"/>
              </a:lnSpc>
              <a:buFontTx/>
              <a:buAutoNum type="arabicPeriod"/>
              <a:defRPr/>
            </a:pPr>
            <a:r>
              <a:rPr lang="en-US" altLang="ko-KR" sz="4000" b="1" dirty="0" smtClean="0">
                <a:ea typeface="Gulim" pitchFamily="34" charset="-127"/>
                <a:cs typeface="+mn-cs"/>
              </a:rPr>
              <a:t>Next steps</a:t>
            </a:r>
          </a:p>
          <a:p>
            <a:pPr marL="742950" indent="-742950" eaLnBrk="1" hangingPunct="1">
              <a:lnSpc>
                <a:spcPct val="90000"/>
              </a:lnSpc>
              <a:buFontTx/>
              <a:buAutoNum type="arabicPeriod"/>
              <a:defRPr/>
            </a:pPr>
            <a:r>
              <a:rPr lang="en-US" altLang="ko-KR" sz="4000" b="1" dirty="0" smtClean="0">
                <a:ea typeface="Gulim" pitchFamily="34" charset="-127"/>
                <a:cs typeface="+mn-cs"/>
              </a:rPr>
              <a:t>Closer</a:t>
            </a:r>
          </a:p>
          <a:p>
            <a:pPr marL="742950" indent="-742950" eaLnBrk="1" hangingPunct="1">
              <a:lnSpc>
                <a:spcPct val="90000"/>
              </a:lnSpc>
              <a:buFontTx/>
              <a:buAutoNum type="arabicPeriod"/>
              <a:defRPr/>
            </a:pPr>
            <a:r>
              <a:rPr lang="en-US" altLang="ko-KR" sz="4000" b="1" dirty="0" smtClean="0">
                <a:ea typeface="Gulim" pitchFamily="34" charset="-127"/>
                <a:cs typeface="+mn-cs"/>
              </a:rPr>
              <a:t>Questions???</a:t>
            </a:r>
          </a:p>
          <a:p>
            <a:pPr algn="ctr" eaLnBrk="1" hangingPunct="1">
              <a:lnSpc>
                <a:spcPct val="90000"/>
              </a:lnSpc>
              <a:buFontTx/>
              <a:buNone/>
              <a:defRPr/>
            </a:pPr>
            <a:endParaRPr lang="en-US" sz="4000" b="1" dirty="0" smtClean="0">
              <a:solidFill>
                <a:srgbClr val="E01E30"/>
              </a:solidFill>
              <a:ea typeface="Gulim" pitchFamily="34" charset="-127"/>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2999" y="3657600"/>
            <a:ext cx="4130211" cy="2743200"/>
          </a:xfrm>
          <a:prstGeom prst="roundRect">
            <a:avLst/>
          </a:prstGeom>
        </p:spPr>
      </p:pic>
    </p:spTree>
    <p:extLst>
      <p:ext uri="{BB962C8B-B14F-4D97-AF65-F5344CB8AC3E}">
        <p14:creationId xmlns:p14="http://schemas.microsoft.com/office/powerpoint/2010/main" val="322025305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0"/>
            <a:ext cx="9144000" cy="1066800"/>
          </a:xfrm>
          <a:solidFill>
            <a:srgbClr val="000000"/>
          </a:solidFill>
          <a:ln w="57150">
            <a:solidFill>
              <a:srgbClr val="AA023E"/>
            </a:solidFill>
            <a:miter lim="800000"/>
            <a:headEnd/>
            <a:tailEnd/>
          </a:ln>
        </p:spPr>
        <p:txBody>
          <a:bodyPr/>
          <a:lstStyle/>
          <a:p>
            <a:pPr eaLnBrk="1" hangingPunct="1"/>
            <a:r>
              <a:rPr lang="en-US" b="1">
                <a:solidFill>
                  <a:srgbClr val="FFFFFF"/>
                </a:solidFill>
                <a:latin typeface="Arial" charset="0"/>
              </a:rPr>
              <a:t> </a:t>
            </a:r>
            <a:br>
              <a:rPr lang="en-US" b="1">
                <a:solidFill>
                  <a:srgbClr val="FFFFFF"/>
                </a:solidFill>
                <a:latin typeface="Arial" charset="0"/>
              </a:rPr>
            </a:br>
            <a:r>
              <a:rPr lang="en-US" sz="5400" b="1">
                <a:solidFill>
                  <a:srgbClr val="FFFFFF"/>
                </a:solidFill>
                <a:latin typeface="Arial" charset="0"/>
              </a:rPr>
              <a:t>Opener</a:t>
            </a:r>
            <a:r>
              <a:rPr lang="en-US" b="1">
                <a:solidFill>
                  <a:srgbClr val="FFFFFF"/>
                </a:solidFill>
                <a:latin typeface="Arial" charset="0"/>
              </a:rPr>
              <a:t> </a:t>
            </a:r>
            <a:r>
              <a:rPr lang="en-US" b="1">
                <a:latin typeface="Arial" charset="0"/>
              </a:rPr>
              <a:t/>
            </a:r>
            <a:br>
              <a:rPr lang="en-US" b="1">
                <a:latin typeface="Arial" charset="0"/>
              </a:rPr>
            </a:br>
            <a:endParaRPr lang="en-US" b="1">
              <a:latin typeface="Arial" charset="0"/>
            </a:endParaRPr>
          </a:p>
        </p:txBody>
      </p:sp>
      <p:sp>
        <p:nvSpPr>
          <p:cNvPr id="2051" name="Rectangle 3"/>
          <p:cNvSpPr>
            <a:spLocks noGrp="1" noChangeArrowheads="1"/>
          </p:cNvSpPr>
          <p:nvPr>
            <p:ph type="body" idx="1"/>
          </p:nvPr>
        </p:nvSpPr>
        <p:spPr>
          <a:xfrm>
            <a:off x="304800" y="1600200"/>
            <a:ext cx="8458200" cy="4495800"/>
          </a:xfrm>
        </p:spPr>
        <p:txBody>
          <a:bodyPr>
            <a:normAutofit fontScale="92500" lnSpcReduction="10000"/>
          </a:bodyPr>
          <a:lstStyle/>
          <a:p>
            <a:pPr algn="ctr" eaLnBrk="1" hangingPunct="1">
              <a:lnSpc>
                <a:spcPct val="90000"/>
              </a:lnSpc>
              <a:buFontTx/>
              <a:buNone/>
              <a:defRPr/>
            </a:pPr>
            <a:r>
              <a:rPr lang="en-US" altLang="ko-KR" sz="5400" b="1" dirty="0" smtClean="0">
                <a:ea typeface="Gulim" pitchFamily="34" charset="-127"/>
                <a:cs typeface="+mn-cs"/>
              </a:rPr>
              <a:t>Despite our best efforts and careful planning, things do not always go as planned.  Watch this clip of a history class in action.  Have you ever  felt like this???</a:t>
            </a:r>
          </a:p>
          <a:p>
            <a:pPr algn="ctr" eaLnBrk="1" hangingPunct="1">
              <a:lnSpc>
                <a:spcPct val="90000"/>
              </a:lnSpc>
              <a:buFontTx/>
              <a:buNone/>
              <a:defRPr/>
            </a:pPr>
            <a:endParaRPr lang="en-US" sz="4000" b="1" dirty="0" smtClean="0">
              <a:solidFill>
                <a:srgbClr val="E01E30"/>
              </a:solidFill>
              <a:ea typeface="Gulim" pitchFamily="34" charset="-127"/>
              <a:cs typeface="+mn-cs"/>
            </a:endParaRPr>
          </a:p>
        </p:txBody>
      </p:sp>
    </p:spTree>
    <p:extLst>
      <p:ext uri="{BB962C8B-B14F-4D97-AF65-F5344CB8AC3E}">
        <p14:creationId xmlns:p14="http://schemas.microsoft.com/office/powerpoint/2010/main" val="27298690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770" name="seinfeldQues.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219200"/>
            <a:ext cx="59182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304800"/>
            <a:ext cx="8534400" cy="1200329"/>
          </a:xfrm>
          <a:prstGeom prst="rect">
            <a:avLst/>
          </a:prstGeom>
          <a:solidFill>
            <a:srgbClr val="FFFF00"/>
          </a:solidFill>
        </p:spPr>
        <p:txBody>
          <a:bodyPr wrap="square" rtlCol="0">
            <a:spAutoFit/>
          </a:bodyPr>
          <a:lstStyle/>
          <a:p>
            <a:pPr algn="ctr"/>
            <a:r>
              <a:rPr lang="en-US" sz="3600" dirty="0" smtClean="0"/>
              <a:t>Go to YouTube and search Seinfeld teaching History on SNL</a:t>
            </a:r>
            <a:endParaRPr lang="en-US" sz="3600" dirty="0"/>
          </a:p>
        </p:txBody>
      </p:sp>
    </p:spTree>
    <p:extLst>
      <p:ext uri="{BB962C8B-B14F-4D97-AF65-F5344CB8AC3E}">
        <p14:creationId xmlns:p14="http://schemas.microsoft.com/office/powerpoint/2010/main" val="346720074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0" y="0"/>
            <a:ext cx="9144000" cy="1447800"/>
          </a:xfrm>
          <a:solidFill>
            <a:srgbClr val="000000"/>
          </a:solidFill>
          <a:ln w="57150">
            <a:solidFill>
              <a:srgbClr val="AA023E"/>
            </a:solidFill>
            <a:miter lim="800000"/>
            <a:headEnd/>
            <a:tailEnd/>
          </a:ln>
        </p:spPr>
        <p:txBody>
          <a:bodyPr/>
          <a:lstStyle/>
          <a:p>
            <a:pPr eaLnBrk="1" hangingPunct="1"/>
            <a:r>
              <a:rPr lang="en-US" b="1">
                <a:latin typeface="Arial" charset="0"/>
              </a:rPr>
              <a:t> </a:t>
            </a:r>
            <a:r>
              <a:rPr lang="en-US" sz="6000" b="1">
                <a:solidFill>
                  <a:srgbClr val="FFFFFF"/>
                </a:solidFill>
                <a:latin typeface="Arial" charset="0"/>
              </a:rPr>
              <a:t>Let’s share a bit…</a:t>
            </a:r>
            <a:endParaRPr lang="en-US" sz="6000" b="1">
              <a:latin typeface="Arial" charset="0"/>
            </a:endParaRPr>
          </a:p>
        </p:txBody>
      </p:sp>
      <p:sp>
        <p:nvSpPr>
          <p:cNvPr id="2051" name="Rectangle 3"/>
          <p:cNvSpPr>
            <a:spLocks noGrp="1" noChangeArrowheads="1"/>
          </p:cNvSpPr>
          <p:nvPr>
            <p:ph type="body" idx="1"/>
          </p:nvPr>
        </p:nvSpPr>
        <p:spPr>
          <a:xfrm>
            <a:off x="304800" y="1828800"/>
            <a:ext cx="8458200" cy="4495800"/>
          </a:xfrm>
        </p:spPr>
        <p:txBody>
          <a:bodyPr>
            <a:normAutofit fontScale="92500"/>
          </a:bodyPr>
          <a:lstStyle/>
          <a:p>
            <a:pPr algn="ctr" eaLnBrk="1" hangingPunct="1">
              <a:lnSpc>
                <a:spcPct val="90000"/>
              </a:lnSpc>
              <a:buFontTx/>
              <a:buNone/>
              <a:defRPr/>
            </a:pPr>
            <a:r>
              <a:rPr lang="en-US" sz="5600" b="1" dirty="0" smtClean="0">
                <a:ea typeface="Gulim" pitchFamily="34" charset="-127"/>
                <a:cs typeface="+mn-cs"/>
              </a:rPr>
              <a:t>If you were observing Mr. Seinfeld’s class, what are some recommendations you would give him about his questioning technique?</a:t>
            </a:r>
          </a:p>
        </p:txBody>
      </p:sp>
    </p:spTree>
    <p:extLst>
      <p:ext uri="{BB962C8B-B14F-4D97-AF65-F5344CB8AC3E}">
        <p14:creationId xmlns:p14="http://schemas.microsoft.com/office/powerpoint/2010/main" val="217654264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686800" cy="4572000"/>
          </a:xfrm>
          <a:ln>
            <a:solidFill>
              <a:srgbClr val="800000"/>
            </a:solidFill>
          </a:ln>
        </p:spPr>
        <p:txBody>
          <a:bodyPr rtlCol="0">
            <a:normAutofit lnSpcReduction="10000"/>
          </a:bodyPr>
          <a:lstStyle/>
          <a:p>
            <a:pPr marL="624078" indent="-514350" eaLnBrk="1" fontAlgn="auto" hangingPunct="1">
              <a:spcAft>
                <a:spcPts val="0"/>
              </a:spcAft>
              <a:buFont typeface="Arial" pitchFamily="34" charset="0"/>
              <a:buNone/>
              <a:defRPr/>
            </a:pPr>
            <a:r>
              <a:rPr lang="en-US" sz="3800" b="1" dirty="0" smtClean="0">
                <a:solidFill>
                  <a:srgbClr val="000000"/>
                </a:solidFill>
                <a:ea typeface="+mn-ea"/>
                <a:cs typeface="+mn-cs"/>
              </a:rPr>
              <a:t>After our continuing work on writing across the curriculum and our frequent review and comparison of student work:</a:t>
            </a:r>
            <a:r>
              <a:rPr lang="en-US" sz="3800" b="1" dirty="0" smtClean="0">
                <a:ea typeface="+mn-ea"/>
                <a:cs typeface="+mn-cs"/>
              </a:rPr>
              <a:t>	</a:t>
            </a:r>
          </a:p>
          <a:p>
            <a:pPr marL="624078" indent="-514350" eaLnBrk="1" fontAlgn="auto" hangingPunct="1">
              <a:spcAft>
                <a:spcPts val="0"/>
              </a:spcAft>
              <a:buFont typeface="Arial" pitchFamily="34" charset="0"/>
              <a:buNone/>
              <a:defRPr/>
            </a:pPr>
            <a:r>
              <a:rPr lang="en-US" sz="3800" b="1" i="1" dirty="0" smtClean="0">
                <a:ea typeface="+mn-ea"/>
                <a:cs typeface="+mn-cs"/>
              </a:rPr>
              <a:t>“I have noticed that the quality of my students’ writing can depend upon the quality of the question I asked.”       </a:t>
            </a:r>
            <a:r>
              <a:rPr lang="en-US" sz="3800" b="1" dirty="0" smtClean="0">
                <a:ea typeface="+mn-ea"/>
                <a:cs typeface="+mn-cs"/>
              </a:rPr>
              <a:t>					BHS teacher		</a:t>
            </a:r>
          </a:p>
        </p:txBody>
      </p:sp>
      <p:sp>
        <p:nvSpPr>
          <p:cNvPr id="34818" name="Title 1"/>
          <p:cNvSpPr>
            <a:spLocks noGrp="1"/>
          </p:cNvSpPr>
          <p:nvPr>
            <p:ph type="title"/>
          </p:nvPr>
        </p:nvSpPr>
        <p:spPr>
          <a:xfrm>
            <a:off x="228600" y="274638"/>
            <a:ext cx="8686800" cy="1630362"/>
          </a:xfrm>
          <a:solidFill>
            <a:srgbClr val="000000"/>
          </a:solidFill>
          <a:ln w="57150">
            <a:solidFill>
              <a:srgbClr val="AA023E"/>
            </a:solidFill>
            <a:miter lim="800000"/>
            <a:headEnd/>
            <a:tailEnd/>
          </a:ln>
        </p:spPr>
        <p:txBody>
          <a:bodyPr/>
          <a:lstStyle/>
          <a:p>
            <a:pPr eaLnBrk="1" hangingPunct="1"/>
            <a:r>
              <a:rPr lang="en-US" b="1">
                <a:solidFill>
                  <a:srgbClr val="FFFFFF"/>
                </a:solidFill>
                <a:latin typeface="Calibri" charset="0"/>
              </a:rPr>
              <a:t>Why do we need to focus on questioning </a:t>
            </a:r>
          </a:p>
        </p:txBody>
      </p:sp>
    </p:spTree>
    <p:extLst>
      <p:ext uri="{BB962C8B-B14F-4D97-AF65-F5344CB8AC3E}">
        <p14:creationId xmlns:p14="http://schemas.microsoft.com/office/powerpoint/2010/main" val="15991022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8686800" cy="4876800"/>
          </a:xfrm>
          <a:ln>
            <a:solidFill>
              <a:srgbClr val="800000"/>
            </a:solidFill>
            <a:miter lim="800000"/>
            <a:headEnd/>
            <a:tailEnd/>
          </a:ln>
        </p:spPr>
        <p:txBody>
          <a:bodyPr/>
          <a:lstStyle/>
          <a:p>
            <a:pPr marL="623888" indent="-514350" eaLnBrk="1" hangingPunct="1">
              <a:buFont typeface="Arial" charset="0"/>
              <a:buNone/>
            </a:pPr>
            <a:r>
              <a:rPr lang="en-US" sz="4800" b="1">
                <a:latin typeface="Calibri" charset="0"/>
              </a:rPr>
              <a:t>Think about the best questions you’ve asked your students.  Take a few minutes to list the characteristics of effective and rigorous questions.</a:t>
            </a:r>
          </a:p>
          <a:p>
            <a:pPr marL="623888" indent="-514350" eaLnBrk="1" hangingPunct="1">
              <a:buFont typeface="Arial" charset="0"/>
              <a:buNone/>
            </a:pPr>
            <a:r>
              <a:rPr lang="en-US" sz="4800" b="1">
                <a:latin typeface="Calibri" charset="0"/>
              </a:rPr>
              <a:t>				</a:t>
            </a:r>
            <a:r>
              <a:rPr lang="en-US" sz="5400" b="1">
                <a:solidFill>
                  <a:srgbClr val="800000"/>
                </a:solidFill>
                <a:latin typeface="Calibri" charset="0"/>
              </a:rPr>
              <a:t>Let’s share…</a:t>
            </a:r>
            <a:r>
              <a:rPr lang="en-US" sz="4800" b="1">
                <a:latin typeface="Calibri" charset="0"/>
              </a:rPr>
              <a:t>	</a:t>
            </a:r>
          </a:p>
        </p:txBody>
      </p:sp>
      <p:sp>
        <p:nvSpPr>
          <p:cNvPr id="36866" name="Title 1"/>
          <p:cNvSpPr>
            <a:spLocks noGrp="1"/>
          </p:cNvSpPr>
          <p:nvPr>
            <p:ph type="title"/>
          </p:nvPr>
        </p:nvSpPr>
        <p:spPr>
          <a:xfrm>
            <a:off x="228600" y="228600"/>
            <a:ext cx="8686800" cy="1096963"/>
          </a:xfrm>
          <a:solidFill>
            <a:srgbClr val="000000"/>
          </a:solidFill>
          <a:ln w="57150">
            <a:solidFill>
              <a:srgbClr val="AA023E"/>
            </a:solidFill>
            <a:miter lim="800000"/>
            <a:headEnd/>
            <a:tailEnd/>
          </a:ln>
        </p:spPr>
        <p:txBody>
          <a:bodyPr/>
          <a:lstStyle/>
          <a:p>
            <a:pPr eaLnBrk="1" hangingPunct="1"/>
            <a:r>
              <a:rPr lang="en-US" sz="6000" b="1">
                <a:solidFill>
                  <a:srgbClr val="FFFFFF"/>
                </a:solidFill>
                <a:latin typeface="Calibri" charset="0"/>
              </a:rPr>
              <a:t>Let’s Brainstorm:</a:t>
            </a:r>
          </a:p>
        </p:txBody>
      </p:sp>
    </p:spTree>
    <p:extLst>
      <p:ext uri="{BB962C8B-B14F-4D97-AF65-F5344CB8AC3E}">
        <p14:creationId xmlns:p14="http://schemas.microsoft.com/office/powerpoint/2010/main" val="2205077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0" y="0"/>
            <a:ext cx="9144000" cy="762000"/>
          </a:xfrm>
          <a:solidFill>
            <a:srgbClr val="000000"/>
          </a:solidFill>
          <a:ln w="57150">
            <a:solidFill>
              <a:srgbClr val="AA023E"/>
            </a:solidFill>
            <a:miter lim="800000"/>
            <a:headEnd/>
            <a:tailEnd/>
          </a:ln>
        </p:spPr>
        <p:txBody>
          <a:bodyPr/>
          <a:lstStyle/>
          <a:p>
            <a:pPr eaLnBrk="1" hangingPunct="1"/>
            <a:r>
              <a:rPr lang="en-US" b="1">
                <a:latin typeface="Arial" charset="0"/>
              </a:rPr>
              <a:t> </a:t>
            </a:r>
            <a:r>
              <a:rPr lang="en-US" sz="3600" b="1">
                <a:solidFill>
                  <a:srgbClr val="FFFFFF"/>
                </a:solidFill>
                <a:latin typeface="Arial" charset="0"/>
              </a:rPr>
              <a:t>What the research says:</a:t>
            </a:r>
            <a:endParaRPr lang="en-US" sz="3600" b="1">
              <a:latin typeface="Arial" charset="0"/>
            </a:endParaRPr>
          </a:p>
        </p:txBody>
      </p:sp>
      <p:sp>
        <p:nvSpPr>
          <p:cNvPr id="2051" name="Rectangle 3"/>
          <p:cNvSpPr>
            <a:spLocks noGrp="1" noChangeArrowheads="1"/>
          </p:cNvSpPr>
          <p:nvPr>
            <p:ph type="body" idx="1"/>
          </p:nvPr>
        </p:nvSpPr>
        <p:spPr>
          <a:xfrm>
            <a:off x="228600" y="914400"/>
            <a:ext cx="8686800" cy="5943600"/>
          </a:xfrm>
        </p:spPr>
        <p:txBody>
          <a:bodyPr>
            <a:normAutofit lnSpcReduction="10000"/>
          </a:bodyPr>
          <a:lstStyle/>
          <a:p>
            <a:pPr marL="0" indent="0" algn="ctr">
              <a:buFontTx/>
              <a:buNone/>
              <a:defRPr/>
            </a:pPr>
            <a:r>
              <a:rPr lang="en-US" b="1" dirty="0" smtClean="0">
                <a:solidFill>
                  <a:srgbClr val="800000"/>
                </a:solidFill>
                <a:ea typeface="+mn-ea"/>
                <a:cs typeface="+mn-cs"/>
              </a:rPr>
              <a:t>Characteristics of Effective Questions:</a:t>
            </a:r>
          </a:p>
          <a:p>
            <a:pPr>
              <a:buClr>
                <a:srgbClr val="800000"/>
              </a:buClr>
              <a:buFont typeface="Wingdings" charset="2"/>
              <a:buChar char="Ø"/>
              <a:defRPr/>
            </a:pPr>
            <a:r>
              <a:rPr lang="en-US" b="1" dirty="0">
                <a:ea typeface="+mn-ea"/>
                <a:cs typeface="+mn-cs"/>
              </a:rPr>
              <a:t>S</a:t>
            </a:r>
            <a:r>
              <a:rPr lang="en-US" b="1" dirty="0" smtClean="0">
                <a:ea typeface="+mn-ea"/>
                <a:cs typeface="+mn-cs"/>
              </a:rPr>
              <a:t>tated clearly </a:t>
            </a:r>
            <a:endParaRPr lang="en-US" dirty="0">
              <a:ea typeface="+mn-ea"/>
              <a:cs typeface="+mn-cs"/>
            </a:endParaRPr>
          </a:p>
          <a:p>
            <a:pPr>
              <a:buClr>
                <a:srgbClr val="800000"/>
              </a:buClr>
              <a:buFont typeface="Wingdings" charset="2"/>
              <a:buChar char="Ø"/>
              <a:defRPr/>
            </a:pPr>
            <a:r>
              <a:rPr lang="en-US" b="1" dirty="0" smtClean="0">
                <a:ea typeface="+mn-ea"/>
                <a:cs typeface="+mn-cs"/>
              </a:rPr>
              <a:t>Engaging </a:t>
            </a:r>
            <a:endParaRPr lang="en-US" dirty="0">
              <a:ea typeface="+mn-ea"/>
              <a:cs typeface="+mn-cs"/>
            </a:endParaRPr>
          </a:p>
          <a:p>
            <a:pPr>
              <a:buClr>
                <a:srgbClr val="800000"/>
              </a:buClr>
              <a:buFont typeface="Wingdings" charset="2"/>
              <a:buChar char="Ø"/>
              <a:defRPr/>
            </a:pPr>
            <a:r>
              <a:rPr lang="en-US" b="1" dirty="0" smtClean="0">
                <a:ea typeface="+mn-ea"/>
                <a:cs typeface="+mn-cs"/>
              </a:rPr>
              <a:t>Uses vocabulary </a:t>
            </a:r>
            <a:r>
              <a:rPr lang="en-US" dirty="0">
                <a:ea typeface="+mn-ea"/>
                <a:cs typeface="+mn-cs"/>
              </a:rPr>
              <a:t>that students understand </a:t>
            </a:r>
            <a:endParaRPr lang="en-US" dirty="0" smtClean="0">
              <a:ea typeface="+mn-ea"/>
              <a:cs typeface="+mn-cs"/>
            </a:endParaRPr>
          </a:p>
          <a:p>
            <a:pPr>
              <a:buClr>
                <a:srgbClr val="800000"/>
              </a:buClr>
              <a:buFont typeface="Wingdings" charset="2"/>
              <a:buChar char="Ø"/>
              <a:defRPr/>
            </a:pPr>
            <a:r>
              <a:rPr lang="en-US" b="1" dirty="0" smtClean="0">
                <a:ea typeface="+mn-ea"/>
                <a:cs typeface="+mn-cs"/>
              </a:rPr>
              <a:t>Builds </a:t>
            </a:r>
            <a:r>
              <a:rPr lang="en-US" b="1" dirty="0">
                <a:ea typeface="+mn-ea"/>
                <a:cs typeface="+mn-cs"/>
              </a:rPr>
              <a:t>upon knowledge </a:t>
            </a:r>
            <a:r>
              <a:rPr lang="en-US" dirty="0">
                <a:ea typeface="+mn-ea"/>
                <a:cs typeface="+mn-cs"/>
              </a:rPr>
              <a:t>students possess </a:t>
            </a:r>
          </a:p>
          <a:p>
            <a:pPr>
              <a:buClr>
                <a:srgbClr val="800000"/>
              </a:buClr>
              <a:buFont typeface="Wingdings" charset="2"/>
              <a:buChar char="Ø"/>
              <a:defRPr/>
            </a:pPr>
            <a:r>
              <a:rPr lang="en-US" b="1" dirty="0">
                <a:ea typeface="+mn-ea"/>
                <a:cs typeface="+mn-cs"/>
              </a:rPr>
              <a:t>C</a:t>
            </a:r>
            <a:r>
              <a:rPr lang="en-US" b="1" dirty="0" smtClean="0">
                <a:ea typeface="+mn-ea"/>
                <a:cs typeface="+mn-cs"/>
              </a:rPr>
              <a:t>lear </a:t>
            </a:r>
            <a:r>
              <a:rPr lang="en-US" b="1" dirty="0">
                <a:ea typeface="+mn-ea"/>
                <a:cs typeface="+mn-cs"/>
              </a:rPr>
              <a:t>purpose </a:t>
            </a:r>
            <a:r>
              <a:rPr lang="en-US" dirty="0">
                <a:ea typeface="+mn-ea"/>
                <a:cs typeface="+mn-cs"/>
              </a:rPr>
              <a:t>related to the lesson/unit objectives </a:t>
            </a:r>
          </a:p>
          <a:p>
            <a:pPr>
              <a:buClr>
                <a:srgbClr val="800000"/>
              </a:buClr>
              <a:buFont typeface="Wingdings" charset="2"/>
              <a:buChar char="Ø"/>
              <a:defRPr/>
            </a:pPr>
            <a:r>
              <a:rPr lang="en-US" b="1" dirty="0">
                <a:ea typeface="+mn-ea"/>
                <a:cs typeface="+mn-cs"/>
              </a:rPr>
              <a:t>C</a:t>
            </a:r>
            <a:r>
              <a:rPr lang="en-US" b="1" dirty="0" smtClean="0">
                <a:ea typeface="+mn-ea"/>
                <a:cs typeface="+mn-cs"/>
              </a:rPr>
              <a:t>ontent </a:t>
            </a:r>
            <a:r>
              <a:rPr lang="en-US" b="1" dirty="0">
                <a:ea typeface="+mn-ea"/>
                <a:cs typeface="+mn-cs"/>
              </a:rPr>
              <a:t>focus </a:t>
            </a:r>
            <a:endParaRPr lang="en-US" dirty="0">
              <a:ea typeface="+mn-ea"/>
              <a:cs typeface="+mn-cs"/>
            </a:endParaRPr>
          </a:p>
          <a:p>
            <a:pPr>
              <a:buClr>
                <a:srgbClr val="800000"/>
              </a:buClr>
              <a:buFont typeface="Wingdings" charset="2"/>
              <a:buChar char="Ø"/>
              <a:defRPr/>
            </a:pPr>
            <a:r>
              <a:rPr lang="en-US" b="1" dirty="0" smtClean="0">
                <a:ea typeface="+mn-ea"/>
                <a:cs typeface="+mn-cs"/>
              </a:rPr>
              <a:t>Contain </a:t>
            </a:r>
            <a:r>
              <a:rPr lang="en-US" b="1" dirty="0">
                <a:ea typeface="+mn-ea"/>
                <a:cs typeface="+mn-cs"/>
              </a:rPr>
              <a:t>cue words </a:t>
            </a:r>
            <a:r>
              <a:rPr lang="en-US" dirty="0">
                <a:ea typeface="+mn-ea"/>
                <a:cs typeface="+mn-cs"/>
              </a:rPr>
              <a:t>to guide students toward the type of response desired</a:t>
            </a:r>
            <a:r>
              <a:rPr lang="en-US" i="1" dirty="0">
                <a:ea typeface="+mn-ea"/>
                <a:cs typeface="+mn-cs"/>
              </a:rPr>
              <a:t>‐explain, support, prioritize, interpret </a:t>
            </a:r>
            <a:endParaRPr lang="en-US" dirty="0">
              <a:ea typeface="+mn-ea"/>
              <a:cs typeface="+mn-cs"/>
            </a:endParaRPr>
          </a:p>
        </p:txBody>
      </p:sp>
    </p:spTree>
    <p:extLst>
      <p:ext uri="{BB962C8B-B14F-4D97-AF65-F5344CB8AC3E}">
        <p14:creationId xmlns:p14="http://schemas.microsoft.com/office/powerpoint/2010/main" val="222926530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0"/>
            <a:ext cx="9144000" cy="762000"/>
          </a:xfrm>
          <a:solidFill>
            <a:srgbClr val="000000"/>
          </a:solidFill>
          <a:ln w="57150">
            <a:solidFill>
              <a:srgbClr val="AA023E"/>
            </a:solidFill>
            <a:miter lim="800000"/>
            <a:headEnd/>
            <a:tailEnd/>
          </a:ln>
        </p:spPr>
        <p:txBody>
          <a:bodyPr/>
          <a:lstStyle/>
          <a:p>
            <a:pPr eaLnBrk="1" hangingPunct="1"/>
            <a:r>
              <a:rPr lang="en-US" b="1">
                <a:latin typeface="Arial" charset="0"/>
              </a:rPr>
              <a:t> </a:t>
            </a:r>
            <a:r>
              <a:rPr lang="en-US" sz="3600" b="1">
                <a:solidFill>
                  <a:srgbClr val="FFFFFF"/>
                </a:solidFill>
                <a:latin typeface="Arial" charset="0"/>
              </a:rPr>
              <a:t>Characteristics of Ineffective Questions:</a:t>
            </a:r>
            <a:endParaRPr lang="en-US" sz="3600" b="1">
              <a:latin typeface="Arial" charset="0"/>
            </a:endParaRPr>
          </a:p>
        </p:txBody>
      </p:sp>
      <p:sp>
        <p:nvSpPr>
          <p:cNvPr id="2051" name="Rectangle 3"/>
          <p:cNvSpPr>
            <a:spLocks noGrp="1" noChangeArrowheads="1"/>
          </p:cNvSpPr>
          <p:nvPr>
            <p:ph type="body" idx="1"/>
          </p:nvPr>
        </p:nvSpPr>
        <p:spPr>
          <a:xfrm>
            <a:off x="228600" y="990600"/>
            <a:ext cx="8686800" cy="5638800"/>
          </a:xfrm>
        </p:spPr>
        <p:txBody>
          <a:bodyPr>
            <a:normAutofit fontScale="85000" lnSpcReduction="20000"/>
          </a:bodyPr>
          <a:lstStyle/>
          <a:p>
            <a:pPr>
              <a:buClr>
                <a:srgbClr val="800000"/>
              </a:buClr>
              <a:buFont typeface="Wingdings" charset="2"/>
              <a:buChar char="Ø"/>
              <a:defRPr/>
            </a:pPr>
            <a:r>
              <a:rPr lang="en-US" sz="4800" dirty="0" smtClean="0">
                <a:ea typeface="+mn-ea"/>
                <a:cs typeface="+mn-cs"/>
              </a:rPr>
              <a:t>Require </a:t>
            </a:r>
            <a:r>
              <a:rPr lang="en-US" sz="4800" dirty="0">
                <a:ea typeface="+mn-ea"/>
                <a:cs typeface="+mn-cs"/>
              </a:rPr>
              <a:t>merely </a:t>
            </a:r>
            <a:r>
              <a:rPr lang="en-US" sz="4800" b="1" i="1" dirty="0">
                <a:ea typeface="+mn-ea"/>
                <a:cs typeface="+mn-cs"/>
              </a:rPr>
              <a:t>yes </a:t>
            </a:r>
            <a:r>
              <a:rPr lang="en-US" sz="4800" b="1" dirty="0">
                <a:ea typeface="+mn-ea"/>
                <a:cs typeface="+mn-cs"/>
              </a:rPr>
              <a:t>or </a:t>
            </a:r>
            <a:r>
              <a:rPr lang="en-US" sz="4800" b="1" i="1" dirty="0">
                <a:ea typeface="+mn-ea"/>
                <a:cs typeface="+mn-cs"/>
              </a:rPr>
              <a:t>no </a:t>
            </a:r>
            <a:r>
              <a:rPr lang="en-US" sz="4800" dirty="0" smtClean="0">
                <a:ea typeface="+mn-ea"/>
                <a:cs typeface="+mn-cs"/>
              </a:rPr>
              <a:t>responses</a:t>
            </a:r>
          </a:p>
          <a:p>
            <a:pPr>
              <a:buClr>
                <a:srgbClr val="800000"/>
              </a:buClr>
              <a:buFont typeface="Wingdings" charset="2"/>
              <a:buChar char="Ø"/>
              <a:defRPr/>
            </a:pPr>
            <a:r>
              <a:rPr lang="en-US" sz="4800" dirty="0" smtClean="0">
                <a:ea typeface="+mn-ea"/>
                <a:cs typeface="+mn-cs"/>
              </a:rPr>
              <a:t>Are designed to </a:t>
            </a:r>
            <a:r>
              <a:rPr lang="en-US" sz="4800" b="1" i="1" dirty="0" smtClean="0">
                <a:ea typeface="+mn-ea"/>
                <a:cs typeface="+mn-cs"/>
              </a:rPr>
              <a:t>trick </a:t>
            </a:r>
            <a:r>
              <a:rPr lang="en-US" sz="4800" dirty="0" smtClean="0">
                <a:ea typeface="+mn-ea"/>
                <a:cs typeface="+mn-cs"/>
              </a:rPr>
              <a:t>the student</a:t>
            </a:r>
          </a:p>
          <a:p>
            <a:pPr>
              <a:buClr>
                <a:srgbClr val="800000"/>
              </a:buClr>
              <a:buFont typeface="Wingdings" charset="2"/>
              <a:buChar char="Ø"/>
              <a:defRPr/>
            </a:pPr>
            <a:r>
              <a:rPr lang="en-US" sz="4800" dirty="0" smtClean="0">
                <a:ea typeface="+mn-ea"/>
                <a:cs typeface="+mn-cs"/>
              </a:rPr>
              <a:t>Encourage </a:t>
            </a:r>
            <a:r>
              <a:rPr lang="en-US" sz="4800" b="1" dirty="0" smtClean="0">
                <a:ea typeface="+mn-ea"/>
                <a:cs typeface="+mn-cs"/>
              </a:rPr>
              <a:t>random </a:t>
            </a:r>
            <a:r>
              <a:rPr lang="en-US" sz="4800" b="1" i="1" dirty="0" smtClean="0">
                <a:ea typeface="+mn-ea"/>
                <a:cs typeface="+mn-cs"/>
              </a:rPr>
              <a:t>guessin</a:t>
            </a:r>
            <a:r>
              <a:rPr lang="en-US" sz="4800" b="1" dirty="0" smtClean="0">
                <a:ea typeface="+mn-ea"/>
                <a:cs typeface="+mn-cs"/>
              </a:rPr>
              <a:t>g </a:t>
            </a:r>
            <a:r>
              <a:rPr lang="en-US" sz="4800" dirty="0" smtClean="0">
                <a:ea typeface="+mn-ea"/>
                <a:cs typeface="+mn-cs"/>
              </a:rPr>
              <a:t>rather than critical </a:t>
            </a:r>
            <a:r>
              <a:rPr lang="en-US" sz="4800" dirty="0">
                <a:ea typeface="+mn-ea"/>
                <a:cs typeface="+mn-cs"/>
              </a:rPr>
              <a:t>thinking </a:t>
            </a:r>
            <a:endParaRPr lang="en-US" sz="4800" dirty="0" smtClean="0">
              <a:ea typeface="+mn-ea"/>
              <a:cs typeface="+mn-cs"/>
            </a:endParaRPr>
          </a:p>
          <a:p>
            <a:pPr>
              <a:buClr>
                <a:srgbClr val="800000"/>
              </a:buClr>
              <a:buFont typeface="Wingdings" charset="2"/>
              <a:buChar char="Ø"/>
              <a:defRPr/>
            </a:pPr>
            <a:r>
              <a:rPr lang="en-US" sz="4800" dirty="0" smtClean="0">
                <a:ea typeface="+mn-ea"/>
                <a:cs typeface="+mn-cs"/>
              </a:rPr>
              <a:t>Coerce </a:t>
            </a:r>
            <a:r>
              <a:rPr lang="en-US" sz="4800" dirty="0">
                <a:ea typeface="+mn-ea"/>
                <a:cs typeface="+mn-cs"/>
              </a:rPr>
              <a:t>or </a:t>
            </a:r>
            <a:r>
              <a:rPr lang="en-US" sz="4800" b="1" i="1" dirty="0">
                <a:ea typeface="+mn-ea"/>
                <a:cs typeface="+mn-cs"/>
              </a:rPr>
              <a:t>grill </a:t>
            </a:r>
            <a:r>
              <a:rPr lang="en-US" sz="4800" dirty="0">
                <a:ea typeface="+mn-ea"/>
                <a:cs typeface="+mn-cs"/>
              </a:rPr>
              <a:t>the student to come up with a particular response </a:t>
            </a:r>
            <a:endParaRPr lang="en-US" sz="4800" dirty="0" smtClean="0">
              <a:ea typeface="+mn-ea"/>
              <a:cs typeface="+mn-cs"/>
            </a:endParaRPr>
          </a:p>
          <a:p>
            <a:pPr>
              <a:buClr>
                <a:srgbClr val="800000"/>
              </a:buClr>
              <a:buFont typeface="Wingdings" charset="2"/>
              <a:buChar char="Ø"/>
              <a:defRPr/>
            </a:pPr>
            <a:r>
              <a:rPr lang="en-US" sz="4800" dirty="0" smtClean="0">
                <a:ea typeface="+mn-ea"/>
                <a:cs typeface="+mn-cs"/>
              </a:rPr>
              <a:t>Are so general or </a:t>
            </a:r>
            <a:r>
              <a:rPr lang="en-US" sz="4800" b="1" i="1" dirty="0" smtClean="0">
                <a:ea typeface="+mn-ea"/>
                <a:cs typeface="+mn-cs"/>
              </a:rPr>
              <a:t>vague </a:t>
            </a:r>
            <a:r>
              <a:rPr lang="en-US" sz="4800" dirty="0" smtClean="0">
                <a:ea typeface="+mn-ea"/>
                <a:cs typeface="+mn-cs"/>
              </a:rPr>
              <a:t>that the students are </a:t>
            </a:r>
            <a:r>
              <a:rPr lang="en-US" sz="4800" dirty="0">
                <a:ea typeface="+mn-ea"/>
                <a:cs typeface="+mn-cs"/>
              </a:rPr>
              <a:t>unclear about how to develop a response. </a:t>
            </a:r>
          </a:p>
        </p:txBody>
      </p:sp>
    </p:spTree>
    <p:extLst>
      <p:ext uri="{BB962C8B-B14F-4D97-AF65-F5344CB8AC3E}">
        <p14:creationId xmlns:p14="http://schemas.microsoft.com/office/powerpoint/2010/main" val="5619925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0"/>
            <a:ext cx="9144000" cy="990600"/>
          </a:xfrm>
          <a:solidFill>
            <a:srgbClr val="000000"/>
          </a:solidFill>
          <a:ln w="57150">
            <a:solidFill>
              <a:srgbClr val="AA023E"/>
            </a:solidFill>
          </a:ln>
        </p:spPr>
        <p:txBody>
          <a:bodyPr>
            <a:normAutofit fontScale="90000"/>
          </a:bodyPr>
          <a:lstStyle/>
          <a:p>
            <a:pPr eaLnBrk="1" fontAlgn="auto" hangingPunct="1">
              <a:spcBef>
                <a:spcPts val="0"/>
              </a:spcBef>
              <a:spcAft>
                <a:spcPts val="0"/>
              </a:spcAft>
              <a:defRPr/>
            </a:pPr>
            <a:r>
              <a:rPr lang="en-US" sz="3600" b="1" dirty="0" smtClean="0">
                <a:solidFill>
                  <a:srgbClr val="FFFFFF"/>
                </a:solidFill>
                <a:ea typeface="+mj-ea"/>
                <a:cs typeface="+mj-cs"/>
              </a:rPr>
              <a:t>Remember the Rigor/Relevance Framework</a:t>
            </a:r>
            <a:endParaRPr lang="en-US" sz="3600" b="1" dirty="0">
              <a:solidFill>
                <a:srgbClr val="FFFFFF"/>
              </a:solidFill>
              <a:ea typeface="+mj-ea"/>
              <a:cs typeface="+mj-cs"/>
            </a:endParaRPr>
          </a:p>
        </p:txBody>
      </p:sp>
    </p:spTree>
    <p:extLst>
      <p:ext uri="{BB962C8B-B14F-4D97-AF65-F5344CB8AC3E}">
        <p14:creationId xmlns:p14="http://schemas.microsoft.com/office/powerpoint/2010/main" val="160949083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Placeholder 4"/>
          <p:cNvSpPr txBox="1">
            <a:spLocks/>
          </p:cNvSpPr>
          <p:nvPr/>
        </p:nvSpPr>
        <p:spPr bwMode="auto">
          <a:xfrm>
            <a:off x="457200" y="228600"/>
            <a:ext cx="4038600" cy="900113"/>
          </a:xfrm>
          <a:prstGeom prst="rect">
            <a:avLst/>
          </a:prstGeom>
          <a:solidFill>
            <a:srgbClr val="000000"/>
          </a:solidFill>
          <a:ln w="57150">
            <a:solidFill>
              <a:srgbClr val="AA023E"/>
            </a:solidFill>
            <a:miter lim="800000"/>
            <a:headEnd/>
            <a:tailEnd/>
          </a:ln>
        </p:spPr>
        <p:txBody>
          <a:bodyPr anchor="b"/>
          <a:lstStyle>
            <a:lvl1pPr defTabSz="1300163" eaLnBrk="0" hangingPunct="0">
              <a:defRPr sz="2400">
                <a:solidFill>
                  <a:schemeClr val="tx1"/>
                </a:solidFill>
                <a:latin typeface="Arial" charset="0"/>
                <a:ea typeface="ＭＳ Ｐゴシック" charset="0"/>
                <a:cs typeface="ＭＳ Ｐゴシック" charset="0"/>
              </a:defRPr>
            </a:lvl1pPr>
            <a:lvl2pPr marL="742950" indent="-285750" defTabSz="1300163" eaLnBrk="0" hangingPunct="0">
              <a:defRPr sz="2400">
                <a:solidFill>
                  <a:schemeClr val="tx1"/>
                </a:solidFill>
                <a:latin typeface="Arial" charset="0"/>
                <a:ea typeface="ＭＳ Ｐゴシック" charset="0"/>
              </a:defRPr>
            </a:lvl2pPr>
            <a:lvl3pPr marL="1143000" indent="-228600" defTabSz="1300163" eaLnBrk="0" hangingPunct="0">
              <a:defRPr sz="2400">
                <a:solidFill>
                  <a:schemeClr val="tx1"/>
                </a:solidFill>
                <a:latin typeface="Arial" charset="0"/>
                <a:ea typeface="ＭＳ Ｐゴシック" charset="0"/>
              </a:defRPr>
            </a:lvl3pPr>
            <a:lvl4pPr marL="1600200" indent="-228600" defTabSz="1300163" eaLnBrk="0" hangingPunct="0">
              <a:defRPr sz="2400">
                <a:solidFill>
                  <a:schemeClr val="tx1"/>
                </a:solidFill>
                <a:latin typeface="Arial" charset="0"/>
                <a:ea typeface="ＭＳ Ｐゴシック" charset="0"/>
              </a:defRPr>
            </a:lvl4pPr>
            <a:lvl5pPr marL="2057400" indent="-228600" defTabSz="1300163" eaLnBrk="0" hangingPunct="0">
              <a:defRPr sz="2400">
                <a:solidFill>
                  <a:schemeClr val="tx1"/>
                </a:solidFill>
                <a:latin typeface="Arial" charset="0"/>
                <a:ea typeface="ＭＳ Ｐゴシック" charset="0"/>
              </a:defRPr>
            </a:lvl5pPr>
            <a:lvl6pPr marL="2514600" indent="-228600" defTabSz="13001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3001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3001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300163"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20000"/>
              </a:spcBef>
              <a:spcAft>
                <a:spcPct val="0"/>
              </a:spcAft>
              <a:buSzPct val="85000"/>
            </a:pPr>
            <a:r>
              <a:rPr lang="en-US" sz="5400" b="1" smtClean="0">
                <a:solidFill>
                  <a:srgbClr val="FFFFFF"/>
                </a:solidFill>
              </a:rPr>
              <a:t>  Rigor is…</a:t>
            </a:r>
          </a:p>
        </p:txBody>
      </p:sp>
      <p:sp>
        <p:nvSpPr>
          <p:cNvPr id="13" name="Content Placeholder 5"/>
          <p:cNvSpPr>
            <a:spLocks noGrp="1"/>
          </p:cNvSpPr>
          <p:nvPr>
            <p:ph sz="half" idx="4294967295"/>
          </p:nvPr>
        </p:nvSpPr>
        <p:spPr>
          <a:xfrm>
            <a:off x="0" y="1371600"/>
            <a:ext cx="4953000" cy="5253038"/>
          </a:xfrm>
        </p:spPr>
        <p:txBody>
          <a:bodyPr>
            <a:normAutofit fontScale="85000" lnSpcReduction="20000"/>
          </a:bodyPr>
          <a:lstStyle/>
          <a:p>
            <a:pPr marL="519201" indent="-363442" defTabSz="1300259">
              <a:buSzPct val="85000"/>
              <a:buFont typeface="Wingdings" pitchFamily="2" charset="2"/>
              <a:buChar char="t"/>
              <a:defRPr/>
            </a:pPr>
            <a:r>
              <a:rPr lang="en-US" sz="4000" dirty="0">
                <a:ea typeface="+mn-ea"/>
                <a:cs typeface="+mn-cs"/>
              </a:rPr>
              <a:t>Scaffolding </a:t>
            </a:r>
            <a:r>
              <a:rPr lang="en-US" sz="4000" b="1" dirty="0">
                <a:solidFill>
                  <a:srgbClr val="800000"/>
                </a:solidFill>
                <a:ea typeface="+mn-ea"/>
                <a:cs typeface="+mn-cs"/>
              </a:rPr>
              <a:t>thinking</a:t>
            </a:r>
          </a:p>
          <a:p>
            <a:pPr marL="519201" indent="-363442" defTabSz="1300259">
              <a:buSzPct val="85000"/>
              <a:buFont typeface="Wingdings" pitchFamily="2" charset="2"/>
              <a:buChar char="t"/>
              <a:defRPr/>
            </a:pPr>
            <a:r>
              <a:rPr lang="en-US" sz="4000" dirty="0">
                <a:ea typeface="+mn-ea"/>
                <a:cs typeface="+mn-cs"/>
              </a:rPr>
              <a:t>Planning for </a:t>
            </a:r>
            <a:r>
              <a:rPr lang="en-US" sz="4000" b="1" dirty="0">
                <a:solidFill>
                  <a:srgbClr val="800000"/>
                </a:solidFill>
                <a:ea typeface="+mn-ea"/>
                <a:cs typeface="+mn-cs"/>
              </a:rPr>
              <a:t>thinking</a:t>
            </a:r>
          </a:p>
          <a:p>
            <a:pPr marL="519201" indent="-363442" defTabSz="1300259">
              <a:buSzPct val="85000"/>
              <a:buFont typeface="Wingdings" pitchFamily="2" charset="2"/>
              <a:buChar char="t"/>
              <a:defRPr/>
            </a:pPr>
            <a:r>
              <a:rPr lang="en-US" sz="4000" dirty="0">
                <a:ea typeface="+mn-ea"/>
                <a:cs typeface="+mn-cs"/>
              </a:rPr>
              <a:t>Assessing</a:t>
            </a:r>
            <a:r>
              <a:rPr lang="en-US" sz="4000" dirty="0">
                <a:solidFill>
                  <a:srgbClr val="800000"/>
                </a:solidFill>
                <a:ea typeface="+mn-ea"/>
                <a:cs typeface="+mn-cs"/>
              </a:rPr>
              <a:t> </a:t>
            </a:r>
            <a:r>
              <a:rPr lang="en-US" sz="4000" b="1" dirty="0">
                <a:solidFill>
                  <a:srgbClr val="800000"/>
                </a:solidFill>
                <a:ea typeface="+mn-ea"/>
                <a:cs typeface="+mn-cs"/>
              </a:rPr>
              <a:t>thinking</a:t>
            </a:r>
            <a:r>
              <a:rPr lang="en-US" sz="4000" dirty="0">
                <a:solidFill>
                  <a:srgbClr val="800000"/>
                </a:solidFill>
                <a:ea typeface="+mn-ea"/>
                <a:cs typeface="+mn-cs"/>
              </a:rPr>
              <a:t> </a:t>
            </a:r>
            <a:r>
              <a:rPr lang="en-US" sz="4000" dirty="0">
                <a:ea typeface="+mn-ea"/>
                <a:cs typeface="+mn-cs"/>
              </a:rPr>
              <a:t>about content</a:t>
            </a:r>
          </a:p>
          <a:p>
            <a:pPr marL="519201" indent="-363442" defTabSz="1300259">
              <a:buSzPct val="85000"/>
              <a:buFont typeface="Wingdings" pitchFamily="2" charset="2"/>
              <a:buChar char="t"/>
              <a:defRPr/>
            </a:pPr>
            <a:r>
              <a:rPr lang="en-US" sz="4000" dirty="0">
                <a:ea typeface="+mn-ea"/>
                <a:cs typeface="+mn-cs"/>
              </a:rPr>
              <a:t>Recognizing the level of </a:t>
            </a:r>
            <a:r>
              <a:rPr lang="en-US" sz="4000" b="1" dirty="0">
                <a:solidFill>
                  <a:srgbClr val="800000"/>
                </a:solidFill>
                <a:ea typeface="+mn-ea"/>
                <a:cs typeface="+mn-cs"/>
              </a:rPr>
              <a:t>thinking</a:t>
            </a:r>
            <a:r>
              <a:rPr lang="en-US" sz="4000" dirty="0">
                <a:ea typeface="+mn-ea"/>
                <a:cs typeface="+mn-cs"/>
              </a:rPr>
              <a:t> students demonstrate</a:t>
            </a:r>
          </a:p>
          <a:p>
            <a:pPr marL="519201" indent="-363442" defTabSz="1300259">
              <a:buSzPct val="85000"/>
              <a:buFont typeface="Wingdings" pitchFamily="2" charset="2"/>
              <a:buChar char="t"/>
              <a:defRPr/>
            </a:pPr>
            <a:r>
              <a:rPr lang="en-US" sz="4000" dirty="0">
                <a:ea typeface="+mn-ea"/>
                <a:cs typeface="+mn-cs"/>
              </a:rPr>
              <a:t>Managing the teaching/learning level for the desired </a:t>
            </a:r>
            <a:r>
              <a:rPr lang="en-US" sz="4000" b="1" dirty="0">
                <a:solidFill>
                  <a:srgbClr val="800000"/>
                </a:solidFill>
                <a:ea typeface="+mn-ea"/>
                <a:cs typeface="+mn-cs"/>
              </a:rPr>
              <a:t>thinking</a:t>
            </a:r>
            <a:r>
              <a:rPr lang="en-US" sz="4000" dirty="0">
                <a:ea typeface="+mn-ea"/>
                <a:cs typeface="+mn-cs"/>
              </a:rPr>
              <a:t> level</a:t>
            </a:r>
          </a:p>
        </p:txBody>
      </p:sp>
      <p:sp>
        <p:nvSpPr>
          <p:cNvPr id="41987" name="Text Placeholder 6"/>
          <p:cNvSpPr txBox="1">
            <a:spLocks/>
          </p:cNvSpPr>
          <p:nvPr/>
        </p:nvSpPr>
        <p:spPr bwMode="auto">
          <a:xfrm>
            <a:off x="5410200" y="152400"/>
            <a:ext cx="3505200" cy="1585913"/>
          </a:xfrm>
          <a:prstGeom prst="rect">
            <a:avLst/>
          </a:prstGeom>
          <a:solidFill>
            <a:srgbClr val="000000"/>
          </a:solidFill>
          <a:ln w="57150">
            <a:solidFill>
              <a:srgbClr val="AA023E"/>
            </a:solidFill>
            <a:miter lim="800000"/>
            <a:headEnd/>
            <a:tailEnd/>
          </a:ln>
        </p:spPr>
        <p:txBody>
          <a:bodyPr anchor="b"/>
          <a:lstStyle>
            <a:lvl1pPr defTabSz="1300163" eaLnBrk="0" hangingPunct="0">
              <a:defRPr sz="2400">
                <a:solidFill>
                  <a:schemeClr val="tx1"/>
                </a:solidFill>
                <a:latin typeface="Arial" charset="0"/>
                <a:ea typeface="ＭＳ Ｐゴシック" charset="0"/>
                <a:cs typeface="ＭＳ Ｐゴシック" charset="0"/>
              </a:defRPr>
            </a:lvl1pPr>
            <a:lvl2pPr marL="742950" indent="-285750" defTabSz="1300163" eaLnBrk="0" hangingPunct="0">
              <a:defRPr sz="2400">
                <a:solidFill>
                  <a:schemeClr val="tx1"/>
                </a:solidFill>
                <a:latin typeface="Arial" charset="0"/>
                <a:ea typeface="ＭＳ Ｐゴシック" charset="0"/>
              </a:defRPr>
            </a:lvl2pPr>
            <a:lvl3pPr marL="1143000" indent="-228600" defTabSz="1300163" eaLnBrk="0" hangingPunct="0">
              <a:defRPr sz="2400">
                <a:solidFill>
                  <a:schemeClr val="tx1"/>
                </a:solidFill>
                <a:latin typeface="Arial" charset="0"/>
                <a:ea typeface="ＭＳ Ｐゴシック" charset="0"/>
              </a:defRPr>
            </a:lvl3pPr>
            <a:lvl4pPr marL="1600200" indent="-228600" defTabSz="1300163" eaLnBrk="0" hangingPunct="0">
              <a:defRPr sz="2400">
                <a:solidFill>
                  <a:schemeClr val="tx1"/>
                </a:solidFill>
                <a:latin typeface="Arial" charset="0"/>
                <a:ea typeface="ＭＳ Ｐゴシック" charset="0"/>
              </a:defRPr>
            </a:lvl4pPr>
            <a:lvl5pPr marL="2057400" indent="-228600" defTabSz="1300163" eaLnBrk="0" hangingPunct="0">
              <a:defRPr sz="2400">
                <a:solidFill>
                  <a:schemeClr val="tx1"/>
                </a:solidFill>
                <a:latin typeface="Arial" charset="0"/>
                <a:ea typeface="ＭＳ Ｐゴシック" charset="0"/>
              </a:defRPr>
            </a:lvl5pPr>
            <a:lvl6pPr marL="2514600" indent="-228600" defTabSz="13001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3001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3001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300163"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20000"/>
              </a:spcBef>
              <a:spcAft>
                <a:spcPct val="0"/>
              </a:spcAft>
              <a:buSzPct val="85000"/>
            </a:pPr>
            <a:r>
              <a:rPr lang="en-US" sz="5400" b="1" smtClean="0">
                <a:solidFill>
                  <a:srgbClr val="FFFFFF"/>
                </a:solidFill>
              </a:rPr>
              <a:t>  Rigor is     	not…         </a:t>
            </a:r>
          </a:p>
        </p:txBody>
      </p:sp>
      <p:sp>
        <p:nvSpPr>
          <p:cNvPr id="15" name="Content Placeholder 7"/>
          <p:cNvSpPr>
            <a:spLocks noGrp="1"/>
          </p:cNvSpPr>
          <p:nvPr>
            <p:ph sz="quarter" idx="4294967295"/>
          </p:nvPr>
        </p:nvSpPr>
        <p:spPr>
          <a:xfrm>
            <a:off x="5029200" y="1981200"/>
            <a:ext cx="3937000" cy="5105400"/>
          </a:xfrm>
        </p:spPr>
        <p:txBody>
          <a:bodyPr>
            <a:normAutofit fontScale="85000" lnSpcReduction="10000"/>
          </a:bodyPr>
          <a:lstStyle/>
          <a:p>
            <a:pPr marL="519201" indent="-363442" defTabSz="1300259">
              <a:buSzPct val="85000"/>
              <a:buFont typeface="Wingdings" pitchFamily="2" charset="2"/>
              <a:buChar char="t"/>
              <a:defRPr/>
            </a:pPr>
            <a:r>
              <a:rPr lang="en-US" sz="4100" dirty="0">
                <a:ea typeface="+mn-ea"/>
                <a:cs typeface="+mn-cs"/>
              </a:rPr>
              <a:t>More or harder worksheets</a:t>
            </a:r>
          </a:p>
          <a:p>
            <a:pPr marL="519201" indent="-363442" defTabSz="1300259">
              <a:buSzPct val="85000"/>
              <a:buFont typeface="Wingdings" pitchFamily="2" charset="2"/>
              <a:buChar char="t"/>
              <a:defRPr/>
            </a:pPr>
            <a:r>
              <a:rPr lang="en-US" sz="4100" dirty="0">
                <a:ea typeface="+mn-ea"/>
                <a:cs typeface="+mn-cs"/>
              </a:rPr>
              <a:t>AP or honors courses</a:t>
            </a:r>
          </a:p>
          <a:p>
            <a:pPr marL="519201" indent="-363442" defTabSz="1300259">
              <a:buSzPct val="85000"/>
              <a:buFont typeface="Wingdings" pitchFamily="2" charset="2"/>
              <a:buChar char="t"/>
              <a:defRPr/>
            </a:pPr>
            <a:r>
              <a:rPr lang="en-US" sz="4100" dirty="0">
                <a:ea typeface="+mn-ea"/>
                <a:cs typeface="+mn-cs"/>
              </a:rPr>
              <a:t>The higher level book in reading</a:t>
            </a:r>
          </a:p>
          <a:p>
            <a:pPr marL="519201" indent="-363442" defTabSz="1300259">
              <a:buSzPct val="85000"/>
              <a:buFont typeface="Wingdings" pitchFamily="2" charset="2"/>
              <a:buChar char="t"/>
              <a:defRPr/>
            </a:pPr>
            <a:r>
              <a:rPr lang="en-US" sz="4100" dirty="0">
                <a:ea typeface="+mn-ea"/>
                <a:cs typeface="+mn-cs"/>
              </a:rPr>
              <a:t>More work</a:t>
            </a:r>
          </a:p>
          <a:p>
            <a:pPr marL="519201" indent="-363442" defTabSz="1300259">
              <a:buSzPct val="85000"/>
              <a:buFont typeface="Wingdings" pitchFamily="2" charset="2"/>
              <a:buChar char="t"/>
              <a:defRPr/>
            </a:pPr>
            <a:r>
              <a:rPr lang="en-US" sz="4100" dirty="0">
                <a:ea typeface="+mn-ea"/>
                <a:cs typeface="+mn-cs"/>
              </a:rPr>
              <a:t>More </a:t>
            </a:r>
            <a:r>
              <a:rPr lang="en-US" sz="4100" dirty="0" smtClean="0">
                <a:ea typeface="+mn-ea"/>
                <a:cs typeface="+mn-cs"/>
              </a:rPr>
              <a:t>homework</a:t>
            </a:r>
          </a:p>
        </p:txBody>
      </p:sp>
      <p:cxnSp>
        <p:nvCxnSpPr>
          <p:cNvPr id="16" name="Straight Connector 15"/>
          <p:cNvCxnSpPr/>
          <p:nvPr/>
        </p:nvCxnSpPr>
        <p:spPr>
          <a:xfrm>
            <a:off x="4953000" y="0"/>
            <a:ext cx="0" cy="6858000"/>
          </a:xfrm>
          <a:prstGeom prst="line">
            <a:avLst/>
          </a:prstGeom>
          <a:ln w="76200" cmpd="sng">
            <a:solidFill>
              <a:srgbClr val="AA023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8724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371600"/>
            <a:ext cx="8001000" cy="4267200"/>
          </a:xfrm>
          <a:prstGeom prst="rect">
            <a:avLst/>
          </a:prstGeom>
          <a:solidFill>
            <a:srgbClr val="020202"/>
          </a:solidFill>
          <a:ln w="76200" cmpd="sng">
            <a:solidFill>
              <a:schemeClr val="accent2"/>
            </a:solidFill>
          </a:ln>
        </p:spPr>
        <p:txBody>
          <a:bodyPr wrap="square" rtlCol="0" anchor="ctr">
            <a:noAutofit/>
          </a:bodyPr>
          <a:lstStyle/>
          <a:p>
            <a:pPr algn="ctr"/>
            <a:r>
              <a:rPr lang="en-US" sz="5200" b="1" dirty="0" smtClean="0">
                <a:solidFill>
                  <a:schemeClr val="bg1"/>
                </a:solidFill>
                <a:latin typeface="Calibri"/>
                <a:cs typeface="Calibri"/>
              </a:rPr>
              <a:t>NO secret sauce</a:t>
            </a:r>
          </a:p>
          <a:p>
            <a:pPr algn="ctr"/>
            <a:r>
              <a:rPr lang="en-US" sz="5200" b="1" dirty="0" smtClean="0">
                <a:solidFill>
                  <a:schemeClr val="bg1"/>
                </a:solidFill>
                <a:latin typeface="Calibri"/>
                <a:cs typeface="Calibri"/>
              </a:rPr>
              <a:t>NO silver bullets</a:t>
            </a:r>
          </a:p>
          <a:p>
            <a:pPr algn="ctr"/>
            <a:r>
              <a:rPr lang="en-US" sz="5200" b="1" dirty="0" smtClean="0">
                <a:solidFill>
                  <a:schemeClr val="bg1"/>
                </a:solidFill>
                <a:latin typeface="Calibri"/>
                <a:cs typeface="Calibri"/>
              </a:rPr>
              <a:t>NO magic formula</a:t>
            </a:r>
          </a:p>
          <a:p>
            <a:pPr algn="ctr"/>
            <a:r>
              <a:rPr lang="en-US" sz="5200" b="1" dirty="0" smtClean="0">
                <a:solidFill>
                  <a:schemeClr val="bg1"/>
                </a:solidFill>
                <a:latin typeface="Calibri"/>
                <a:cs typeface="Calibri"/>
              </a:rPr>
              <a:t>NO special programs</a:t>
            </a:r>
          </a:p>
        </p:txBody>
      </p:sp>
      <p:pic>
        <p:nvPicPr>
          <p:cNvPr id="8" name="Picture 7" descr="boxer with collar"/>
          <p:cNvPicPr>
            <a:picLocks noChangeAspect="1" noChangeArrowheads="1"/>
          </p:cNvPicPr>
          <p:nvPr/>
        </p:nvPicPr>
        <p:blipFill>
          <a:blip r:embed="rId3" cstate="print"/>
          <a:srcRect/>
          <a:stretch>
            <a:fillRect/>
          </a:stretch>
        </p:blipFill>
        <p:spPr bwMode="auto">
          <a:xfrm>
            <a:off x="7924800" y="152400"/>
            <a:ext cx="1059743" cy="995238"/>
          </a:xfrm>
          <a:prstGeom prst="rect">
            <a:avLst/>
          </a:prstGeom>
          <a:noFill/>
          <a:ln w="57150" algn="in">
            <a:solidFill>
              <a:srgbClr val="000000"/>
            </a:solidFill>
            <a:miter lim="800000"/>
            <a:headEnd/>
            <a:tailEnd/>
          </a:ln>
        </p:spPr>
      </p:pic>
      <p:pic>
        <p:nvPicPr>
          <p:cNvPr id="5" name="Picture 4" descr="C:\Documents and Settings\sharonrwolder\Desktop\ICLE logo standard 4c.gif"/>
          <p:cNvPicPr>
            <a:picLocks noChangeAspect="1" noChangeArrowheads="1"/>
          </p:cNvPicPr>
          <p:nvPr/>
        </p:nvPicPr>
        <p:blipFill>
          <a:blip r:embed="rId4" cstate="print"/>
          <a:srcRect/>
          <a:stretch>
            <a:fillRect/>
          </a:stretch>
        </p:blipFill>
        <p:spPr bwMode="auto">
          <a:xfrm>
            <a:off x="228600" y="304800"/>
            <a:ext cx="3581400" cy="471237"/>
          </a:xfrm>
          <a:prstGeom prst="rect">
            <a:avLst/>
          </a:prstGeom>
          <a:solidFill>
            <a:schemeClr val="bg1"/>
          </a:solidFill>
          <a:ln w="38100">
            <a:solidFill>
              <a:schemeClr val="tx1"/>
            </a:solidFill>
            <a:miter lim="800000"/>
            <a:headEnd/>
            <a:tailEnd/>
          </a:ln>
        </p:spPr>
      </p:pic>
      <p:sp>
        <p:nvSpPr>
          <p:cNvPr id="3" name="TextBox 2"/>
          <p:cNvSpPr txBox="1"/>
          <p:nvPr/>
        </p:nvSpPr>
        <p:spPr>
          <a:xfrm>
            <a:off x="152401" y="5867400"/>
            <a:ext cx="8762999" cy="769441"/>
          </a:xfrm>
          <a:prstGeom prst="rect">
            <a:avLst/>
          </a:prstGeom>
          <a:solidFill>
            <a:srgbClr val="800000"/>
          </a:solidFill>
          <a:ln w="38100" cmpd="sng">
            <a:solidFill>
              <a:srgbClr val="000000"/>
            </a:solidFill>
          </a:ln>
        </p:spPr>
        <p:txBody>
          <a:bodyPr wrap="square" rtlCol="0">
            <a:spAutoFit/>
          </a:bodyPr>
          <a:lstStyle/>
          <a:p>
            <a:r>
              <a:rPr lang="en-US" sz="4400" b="1" dirty="0">
                <a:solidFill>
                  <a:schemeClr val="bg1"/>
                </a:solidFill>
              </a:rPr>
              <a:t> </a:t>
            </a:r>
            <a:r>
              <a:rPr lang="en-US" sz="4400" b="1" dirty="0" smtClean="0">
                <a:solidFill>
                  <a:schemeClr val="bg1"/>
                </a:solidFill>
              </a:rPr>
              <a:t>If we can do this, ANYONE can!</a:t>
            </a:r>
            <a:endParaRPr lang="en-US" sz="4400" b="1" dirty="0">
              <a:solidFill>
                <a:schemeClr val="bg1"/>
              </a:solidFill>
            </a:endParaRPr>
          </a:p>
        </p:txBody>
      </p:sp>
    </p:spTree>
    <p:extLst>
      <p:ext uri="{BB962C8B-B14F-4D97-AF65-F5344CB8AC3E}">
        <p14:creationId xmlns:p14="http://schemas.microsoft.com/office/powerpoint/2010/main" val="1670034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762000"/>
          </a:xfrm>
          <a:solidFill>
            <a:srgbClr val="000000"/>
          </a:solidFill>
          <a:ln w="57150">
            <a:solidFill>
              <a:srgbClr val="AA023E"/>
            </a:solidFill>
            <a:miter lim="800000"/>
            <a:headEnd/>
            <a:tailEnd/>
          </a:ln>
        </p:spPr>
        <p:txBody>
          <a:bodyPr>
            <a:normAutofit fontScale="90000"/>
          </a:bodyPr>
          <a:lstStyle/>
          <a:p>
            <a:pPr eaLnBrk="1" hangingPunct="1">
              <a:defRPr/>
            </a:pPr>
            <a:r>
              <a:rPr lang="en-US" sz="5400" b="1" dirty="0" smtClean="0">
                <a:solidFill>
                  <a:srgbClr val="FFFFFF"/>
                </a:solidFill>
                <a:ea typeface="+mj-ea"/>
                <a:cs typeface="+mj-cs"/>
              </a:rPr>
              <a:t>Misconceptions about rigor</a:t>
            </a:r>
            <a:endParaRPr lang="en-US" sz="5400" b="1" dirty="0" smtClean="0">
              <a:ea typeface="+mj-ea"/>
              <a:cs typeface="+mj-cs"/>
            </a:endParaRPr>
          </a:p>
        </p:txBody>
      </p:sp>
      <p:sp>
        <p:nvSpPr>
          <p:cNvPr id="5" name="Rectangle 3"/>
          <p:cNvSpPr txBox="1">
            <a:spLocks noChangeArrowheads="1"/>
          </p:cNvSpPr>
          <p:nvPr/>
        </p:nvSpPr>
        <p:spPr bwMode="auto">
          <a:xfrm>
            <a:off x="279400" y="838200"/>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1638" indent="-4016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80000"/>
              </a:lnSpc>
              <a:spcBef>
                <a:spcPct val="20000"/>
              </a:spcBef>
              <a:spcAft>
                <a:spcPct val="0"/>
              </a:spcAft>
              <a:buFontTx/>
              <a:buChar char="•"/>
            </a:pPr>
            <a:r>
              <a:rPr lang="en-US" sz="4000" b="1" smtClean="0">
                <a:solidFill>
                  <a:srgbClr val="800000"/>
                </a:solidFill>
              </a:rPr>
              <a:t>MORE</a:t>
            </a:r>
            <a:r>
              <a:rPr lang="en-US" sz="4000" smtClean="0">
                <a:solidFill>
                  <a:srgbClr val="005B99"/>
                </a:solidFill>
              </a:rPr>
              <a:t> </a:t>
            </a:r>
            <a:r>
              <a:rPr lang="en-US" sz="4000" smtClean="0">
                <a:solidFill>
                  <a:srgbClr val="000000"/>
                </a:solidFill>
              </a:rPr>
              <a:t>– does not mean more rigorous.</a:t>
            </a:r>
          </a:p>
          <a:p>
            <a:pPr fontAlgn="base">
              <a:lnSpc>
                <a:spcPct val="80000"/>
              </a:lnSpc>
              <a:spcBef>
                <a:spcPct val="20000"/>
              </a:spcBef>
              <a:spcAft>
                <a:spcPct val="0"/>
              </a:spcAft>
              <a:buFontTx/>
              <a:buChar char="•"/>
            </a:pPr>
            <a:r>
              <a:rPr lang="en-US" sz="4000" b="1" smtClean="0">
                <a:solidFill>
                  <a:srgbClr val="800000"/>
                </a:solidFill>
              </a:rPr>
              <a:t>DIFFICULT</a:t>
            </a:r>
            <a:r>
              <a:rPr lang="en-US" sz="4000" b="1" smtClean="0">
                <a:solidFill>
                  <a:srgbClr val="000000"/>
                </a:solidFill>
              </a:rPr>
              <a:t> </a:t>
            </a:r>
            <a:r>
              <a:rPr lang="en-US" sz="4000" smtClean="0">
                <a:solidFill>
                  <a:srgbClr val="000000"/>
                </a:solidFill>
              </a:rPr>
              <a:t>– increased difficulty does not mean increased challenge.</a:t>
            </a:r>
          </a:p>
          <a:p>
            <a:pPr fontAlgn="base">
              <a:lnSpc>
                <a:spcPct val="80000"/>
              </a:lnSpc>
              <a:spcBef>
                <a:spcPct val="20000"/>
              </a:spcBef>
              <a:spcAft>
                <a:spcPct val="0"/>
              </a:spcAft>
              <a:buFontTx/>
              <a:buChar char="•"/>
            </a:pPr>
            <a:r>
              <a:rPr lang="en-US" sz="4000" b="1" smtClean="0">
                <a:solidFill>
                  <a:srgbClr val="800000"/>
                </a:solidFill>
              </a:rPr>
              <a:t>RIGID</a:t>
            </a:r>
            <a:r>
              <a:rPr lang="en-US" sz="4000" smtClean="0">
                <a:solidFill>
                  <a:srgbClr val="005B99"/>
                </a:solidFill>
              </a:rPr>
              <a:t> </a:t>
            </a:r>
            <a:r>
              <a:rPr lang="en-US" sz="4000" smtClean="0">
                <a:solidFill>
                  <a:srgbClr val="000000"/>
                </a:solidFill>
              </a:rPr>
              <a:t>– </a:t>
            </a:r>
            <a:r>
              <a:rPr lang="ja-JP" altLang="en-US" sz="4000" smtClean="0">
                <a:solidFill>
                  <a:srgbClr val="000000"/>
                </a:solidFill>
              </a:rPr>
              <a:t>“</a:t>
            </a:r>
            <a:r>
              <a:rPr lang="en-US" altLang="ja-JP" sz="4000" smtClean="0">
                <a:solidFill>
                  <a:srgbClr val="000000"/>
                </a:solidFill>
              </a:rPr>
              <a:t>all assignments are due by… no exception.</a:t>
            </a:r>
            <a:r>
              <a:rPr lang="ja-JP" altLang="en-US" sz="4000" smtClean="0">
                <a:solidFill>
                  <a:srgbClr val="000000"/>
                </a:solidFill>
              </a:rPr>
              <a:t>”</a:t>
            </a:r>
            <a:endParaRPr lang="en-US" altLang="ja-JP" sz="4000" smtClean="0">
              <a:solidFill>
                <a:srgbClr val="000000"/>
              </a:solidFill>
            </a:endParaRPr>
          </a:p>
          <a:p>
            <a:pPr fontAlgn="base">
              <a:lnSpc>
                <a:spcPct val="80000"/>
              </a:lnSpc>
              <a:spcBef>
                <a:spcPct val="20000"/>
              </a:spcBef>
              <a:spcAft>
                <a:spcPct val="0"/>
              </a:spcAft>
              <a:buFontTx/>
              <a:buChar char="•"/>
            </a:pPr>
            <a:r>
              <a:rPr lang="en-US" sz="4000" b="1" smtClean="0">
                <a:solidFill>
                  <a:srgbClr val="800000"/>
                </a:solidFill>
              </a:rPr>
              <a:t>AGE MATTERS </a:t>
            </a:r>
            <a:r>
              <a:rPr lang="en-US" sz="4000" smtClean="0">
                <a:solidFill>
                  <a:srgbClr val="000000"/>
                </a:solidFill>
              </a:rPr>
              <a:t>– young children naturally take what they are learning to solve unpredictable problems – make it developmentally appropriate</a:t>
            </a:r>
            <a:r>
              <a:rPr lang="en-US" sz="3200" smtClean="0">
                <a:solidFill>
                  <a:srgbClr val="000000"/>
                </a:solidFill>
              </a:rPr>
              <a:t>.</a:t>
            </a:r>
            <a:r>
              <a:rPr lang="en-US" sz="3200" b="1" smtClean="0">
                <a:solidFill>
                  <a:srgbClr val="800000"/>
                </a:solidFill>
              </a:rPr>
              <a:t> </a:t>
            </a:r>
          </a:p>
        </p:txBody>
      </p:sp>
    </p:spTree>
    <p:extLst>
      <p:ext uri="{BB962C8B-B14F-4D97-AF65-F5344CB8AC3E}">
        <p14:creationId xmlns:p14="http://schemas.microsoft.com/office/powerpoint/2010/main" val="2694681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14400"/>
          </a:xfrm>
          <a:solidFill>
            <a:srgbClr val="000000"/>
          </a:solidFill>
          <a:ln w="57150">
            <a:solidFill>
              <a:srgbClr val="AA023E"/>
            </a:solidFill>
            <a:miter lim="800000"/>
            <a:headEnd/>
            <a:tailEnd/>
          </a:ln>
        </p:spPr>
        <p:txBody>
          <a:bodyPr>
            <a:normAutofit fontScale="90000"/>
          </a:bodyPr>
          <a:lstStyle/>
          <a:p>
            <a:pPr eaLnBrk="1" hangingPunct="1">
              <a:defRPr/>
            </a:pPr>
            <a:r>
              <a:rPr lang="en-US" sz="5400" b="1" dirty="0" smtClean="0">
                <a:solidFill>
                  <a:srgbClr val="FFFFFF"/>
                </a:solidFill>
                <a:ea typeface="+mj-ea"/>
                <a:cs typeface="+mj-cs"/>
              </a:rPr>
              <a:t>Misconceptions about rigor</a:t>
            </a:r>
            <a:endParaRPr lang="en-US" sz="5400" b="1" dirty="0" smtClean="0">
              <a:ea typeface="+mj-ea"/>
              <a:cs typeface="+mj-cs"/>
            </a:endParaRPr>
          </a:p>
        </p:txBody>
      </p:sp>
      <p:sp>
        <p:nvSpPr>
          <p:cNvPr id="5" name="Rectangle 3"/>
          <p:cNvSpPr txBox="1">
            <a:spLocks noChangeArrowheads="1"/>
          </p:cNvSpPr>
          <p:nvPr/>
        </p:nvSpPr>
        <p:spPr bwMode="auto">
          <a:xfrm>
            <a:off x="25400" y="533400"/>
            <a:ext cx="8966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FontTx/>
              <a:buNone/>
              <a:defRPr/>
            </a:pPr>
            <a:endParaRPr lang="en-US" sz="3600" b="1" dirty="0" smtClean="0">
              <a:solidFill>
                <a:srgbClr val="800000"/>
              </a:solidFill>
              <a:latin typeface="Arial"/>
            </a:endParaRPr>
          </a:p>
          <a:p>
            <a:pPr marL="401878" indent="-401878">
              <a:lnSpc>
                <a:spcPct val="80000"/>
              </a:lnSpc>
              <a:defRPr/>
            </a:pPr>
            <a:r>
              <a:rPr lang="en-US" sz="3600" b="1" dirty="0" smtClean="0">
                <a:solidFill>
                  <a:srgbClr val="800000"/>
                </a:solidFill>
                <a:latin typeface="Arial"/>
              </a:rPr>
              <a:t>MUST </a:t>
            </a:r>
            <a:r>
              <a:rPr lang="en-US" sz="3600" b="1" dirty="0">
                <a:solidFill>
                  <a:srgbClr val="800000"/>
                </a:solidFill>
                <a:latin typeface="Arial"/>
              </a:rPr>
              <a:t>MASTER BASICS FIRST </a:t>
            </a:r>
            <a:r>
              <a:rPr lang="en-US" sz="3600" dirty="0">
                <a:solidFill>
                  <a:srgbClr val="000000"/>
                </a:solidFill>
                <a:latin typeface="Arial"/>
              </a:rPr>
              <a:t>– Any level of learning can be rigorous.  It’s all about the design of the learning experience</a:t>
            </a:r>
            <a:r>
              <a:rPr lang="en-US" sz="3600" dirty="0" smtClean="0">
                <a:solidFill>
                  <a:srgbClr val="000000"/>
                </a:solidFill>
                <a:latin typeface="Arial"/>
              </a:rPr>
              <a:t>.</a:t>
            </a:r>
            <a:r>
              <a:rPr lang="en-US" sz="3600" b="1" dirty="0">
                <a:solidFill>
                  <a:srgbClr val="800000"/>
                </a:solidFill>
                <a:latin typeface="Arial"/>
              </a:rPr>
              <a:t> </a:t>
            </a:r>
            <a:endParaRPr lang="en-US" sz="3600" b="1" dirty="0" smtClean="0">
              <a:solidFill>
                <a:srgbClr val="800000"/>
              </a:solidFill>
              <a:latin typeface="Arial"/>
            </a:endParaRPr>
          </a:p>
          <a:p>
            <a:pPr marL="401878" indent="-401878">
              <a:lnSpc>
                <a:spcPct val="80000"/>
              </a:lnSpc>
              <a:defRPr/>
            </a:pPr>
            <a:r>
              <a:rPr lang="en-US" sz="3600" b="1" dirty="0" smtClean="0">
                <a:solidFill>
                  <a:srgbClr val="800000"/>
                </a:solidFill>
                <a:latin typeface="Arial"/>
              </a:rPr>
              <a:t>FOR </a:t>
            </a:r>
            <a:r>
              <a:rPr lang="en-US" sz="3600" b="1" dirty="0">
                <a:solidFill>
                  <a:srgbClr val="800000"/>
                </a:solidFill>
                <a:latin typeface="Arial"/>
              </a:rPr>
              <a:t>THE ELITE </a:t>
            </a:r>
            <a:r>
              <a:rPr lang="en-US" sz="3600" dirty="0">
                <a:solidFill>
                  <a:srgbClr val="000000"/>
                </a:solidFill>
                <a:latin typeface="Arial"/>
              </a:rPr>
              <a:t>– To reserve rigorous learning opportunities for the </a:t>
            </a:r>
            <a:r>
              <a:rPr lang="ja-JP" altLang="en-US" sz="3600" dirty="0">
                <a:solidFill>
                  <a:srgbClr val="000000"/>
                </a:solidFill>
                <a:latin typeface="Arial"/>
              </a:rPr>
              <a:t>“</a:t>
            </a:r>
            <a:r>
              <a:rPr lang="en-US" sz="3600" dirty="0">
                <a:solidFill>
                  <a:srgbClr val="000000"/>
                </a:solidFill>
                <a:latin typeface="Arial"/>
              </a:rPr>
              <a:t>elite</a:t>
            </a:r>
            <a:r>
              <a:rPr lang="ja-JP" altLang="en-US" sz="3600" dirty="0">
                <a:solidFill>
                  <a:srgbClr val="000000"/>
                </a:solidFill>
                <a:latin typeface="Arial"/>
              </a:rPr>
              <a:t>”</a:t>
            </a:r>
            <a:r>
              <a:rPr lang="en-US" sz="3600" dirty="0">
                <a:solidFill>
                  <a:srgbClr val="000000"/>
                </a:solidFill>
                <a:latin typeface="Arial"/>
              </a:rPr>
              <a:t> students while relegating others to lives of memorization and participation in meaningless activities does not meet the demands of 21</a:t>
            </a:r>
            <a:r>
              <a:rPr lang="en-US" sz="3600" baseline="30000" dirty="0">
                <a:solidFill>
                  <a:srgbClr val="000000"/>
                </a:solidFill>
                <a:latin typeface="Arial"/>
              </a:rPr>
              <a:t>st</a:t>
            </a:r>
            <a:r>
              <a:rPr lang="en-US" sz="3600" dirty="0">
                <a:solidFill>
                  <a:srgbClr val="000000"/>
                </a:solidFill>
                <a:latin typeface="Arial"/>
              </a:rPr>
              <a:t> century learners.  ALL can and should have equal access to rigorous instruction and learning.</a:t>
            </a:r>
          </a:p>
          <a:p>
            <a:pPr marL="401878" indent="-401878">
              <a:lnSpc>
                <a:spcPct val="80000"/>
              </a:lnSpc>
              <a:defRPr/>
            </a:pPr>
            <a:endParaRPr lang="en-US" b="1" dirty="0">
              <a:solidFill>
                <a:srgbClr val="000000"/>
              </a:solidFill>
              <a:latin typeface="Arial"/>
            </a:endParaRPr>
          </a:p>
          <a:p>
            <a:pPr marL="401878" indent="-401878">
              <a:lnSpc>
                <a:spcPct val="80000"/>
              </a:lnSpc>
              <a:defRPr/>
            </a:pPr>
            <a:endParaRPr lang="en-US" dirty="0" smtClean="0">
              <a:solidFill>
                <a:srgbClr val="000000"/>
              </a:solidFill>
              <a:latin typeface="Arial"/>
            </a:endParaRPr>
          </a:p>
          <a:p>
            <a:pPr marL="401878" indent="-401878">
              <a:lnSpc>
                <a:spcPct val="80000"/>
              </a:lnSpc>
              <a:defRPr/>
            </a:pPr>
            <a:endParaRPr lang="en-US" dirty="0">
              <a:solidFill>
                <a:srgbClr val="000000"/>
              </a:solidFill>
              <a:latin typeface="Arial"/>
            </a:endParaRPr>
          </a:p>
        </p:txBody>
      </p:sp>
    </p:spTree>
    <p:extLst>
      <p:ext uri="{BB962C8B-B14F-4D97-AF65-F5344CB8AC3E}">
        <p14:creationId xmlns:p14="http://schemas.microsoft.com/office/powerpoint/2010/main" val="442465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0" y="0"/>
            <a:ext cx="9144000" cy="1981200"/>
          </a:xfrm>
          <a:solidFill>
            <a:srgbClr val="000000"/>
          </a:solidFill>
          <a:ln w="57150">
            <a:solidFill>
              <a:srgbClr val="AA023E"/>
            </a:solidFill>
            <a:miter lim="800000"/>
            <a:headEnd/>
            <a:tailEnd/>
          </a:ln>
        </p:spPr>
        <p:txBody>
          <a:bodyPr/>
          <a:lstStyle/>
          <a:p>
            <a:pPr eaLnBrk="1" hangingPunct="1"/>
            <a:r>
              <a:rPr lang="en-US" sz="5400" b="1">
                <a:solidFill>
                  <a:srgbClr val="FFFFFF"/>
                </a:solidFill>
                <a:latin typeface="Arial" charset="0"/>
              </a:rPr>
              <a:t>How can we increase rigor in our questions:</a:t>
            </a:r>
            <a:endParaRPr lang="en-US" sz="5400" b="1">
              <a:latin typeface="Arial" charset="0"/>
            </a:endParaRPr>
          </a:p>
        </p:txBody>
      </p:sp>
      <p:sp>
        <p:nvSpPr>
          <p:cNvPr id="45058" name="TextBox 2"/>
          <p:cNvSpPr txBox="1">
            <a:spLocks noChangeArrowheads="1"/>
          </p:cNvSpPr>
          <p:nvPr/>
        </p:nvSpPr>
        <p:spPr bwMode="auto">
          <a:xfrm>
            <a:off x="304800" y="2514600"/>
            <a:ext cx="8382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25" tIns="65013" rIns="130025" bIns="650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6000" b="1" smtClean="0">
                <a:solidFill>
                  <a:srgbClr val="800000"/>
                </a:solidFill>
                <a:cs typeface="MS PGothic" charset="0"/>
              </a:rPr>
              <a:t>“It is not the answer that enlightens, but the question.”</a:t>
            </a:r>
          </a:p>
        </p:txBody>
      </p:sp>
      <p:sp>
        <p:nvSpPr>
          <p:cNvPr id="13" name="TextBox 12"/>
          <p:cNvSpPr txBox="1"/>
          <p:nvPr/>
        </p:nvSpPr>
        <p:spPr>
          <a:xfrm>
            <a:off x="2819400" y="5410200"/>
            <a:ext cx="5743575" cy="744538"/>
          </a:xfrm>
          <a:prstGeom prst="rect">
            <a:avLst/>
          </a:prstGeom>
          <a:noFill/>
        </p:spPr>
        <p:txBody>
          <a:bodyPr lIns="130025" tIns="65013" rIns="130025" bIns="65013">
            <a:spAutoFit/>
          </a:bodyPr>
          <a:lstStyle/>
          <a:p>
            <a:pPr algn="r">
              <a:defRPr/>
            </a:pPr>
            <a:r>
              <a:rPr lang="en-US" sz="4000" kern="0" dirty="0">
                <a:solidFill>
                  <a:srgbClr val="800000"/>
                </a:solidFill>
                <a:latin typeface="Arial" pitchFamily="34" charset="0"/>
                <a:ea typeface="ＭＳ Ｐゴシック" charset="0"/>
                <a:cs typeface="Arial" pitchFamily="34" charset="0"/>
              </a:rPr>
              <a:t>~ </a:t>
            </a:r>
            <a:r>
              <a:rPr lang="en-US" sz="4000" kern="0" dirty="0" err="1">
                <a:solidFill>
                  <a:srgbClr val="800000"/>
                </a:solidFill>
                <a:latin typeface="Arial" pitchFamily="34" charset="0"/>
                <a:ea typeface="ＭＳ Ｐゴシック" charset="0"/>
                <a:cs typeface="Arial" pitchFamily="34" charset="0"/>
              </a:rPr>
              <a:t>Decouvertes</a:t>
            </a:r>
            <a:r>
              <a:rPr lang="en-US" sz="4000" kern="0" dirty="0">
                <a:solidFill>
                  <a:srgbClr val="800000"/>
                </a:solidFill>
                <a:latin typeface="Arial" pitchFamily="34" charset="0"/>
                <a:ea typeface="ＭＳ Ｐゴシック" charset="0"/>
                <a:cs typeface="Arial" pitchFamily="34" charset="0"/>
              </a:rPr>
              <a:t> ~</a:t>
            </a:r>
          </a:p>
        </p:txBody>
      </p:sp>
    </p:spTree>
    <p:extLst>
      <p:ext uri="{BB962C8B-B14F-4D97-AF65-F5344CB8AC3E}">
        <p14:creationId xmlns:p14="http://schemas.microsoft.com/office/powerpoint/2010/main" val="147574701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extLst>
              <a:ext uri="{28A0092B-C50C-407E-A947-70E740481C1C}">
                <a14:useLocalDpi xmlns:a14="http://schemas.microsoft.com/office/drawing/2010/main" val="0"/>
              </a:ext>
            </a:extLst>
          </a:blip>
          <a:srcRect t="13333" r="15106"/>
          <a:stretch>
            <a:fillRect/>
          </a:stretch>
        </p:blipFill>
        <p:spPr bwMode="auto">
          <a:xfrm>
            <a:off x="304800" y="15240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228600" y="152400"/>
            <a:ext cx="8686800" cy="1066800"/>
          </a:xfrm>
          <a:solidFill>
            <a:srgbClr val="000000"/>
          </a:solidFill>
          <a:ln w="57150">
            <a:solidFill>
              <a:srgbClr val="AA023E"/>
            </a:solidFill>
          </a:ln>
        </p:spPr>
        <p:txBody>
          <a:bodyPr>
            <a:normAutofit fontScale="90000"/>
          </a:bodyPr>
          <a:lstStyle/>
          <a:p>
            <a:pPr eaLnBrk="1" hangingPunct="1">
              <a:defRPr/>
            </a:pPr>
            <a:r>
              <a:rPr lang="en-US" b="1" dirty="0" smtClean="0">
                <a:solidFill>
                  <a:srgbClr val="FFFFFF"/>
                </a:solidFill>
                <a:ea typeface="+mj-ea"/>
                <a:cs typeface="+mj-cs"/>
              </a:rPr>
              <a:t>To move to higher-order questions</a:t>
            </a:r>
            <a:endParaRPr lang="en-US" b="1" dirty="0">
              <a:solidFill>
                <a:srgbClr val="FFFFFF"/>
              </a:solidFill>
              <a:ea typeface="+mj-ea"/>
              <a:cs typeface="+mj-cs"/>
            </a:endParaRPr>
          </a:p>
        </p:txBody>
      </p:sp>
    </p:spTree>
    <p:extLst>
      <p:ext uri="{BB962C8B-B14F-4D97-AF65-F5344CB8AC3E}">
        <p14:creationId xmlns:p14="http://schemas.microsoft.com/office/powerpoint/2010/main" val="72324733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0" y="0"/>
            <a:ext cx="9144000" cy="1485900"/>
          </a:xfrm>
          <a:prstGeom prst="rect">
            <a:avLst/>
          </a:prstGeom>
          <a:solidFill>
            <a:srgbClr val="000000"/>
          </a:solidFill>
          <a:ln w="57150" cmpd="sng">
            <a:solidFill>
              <a:srgbClr val="AA023E"/>
            </a:solidFill>
          </a:ln>
          <a:extLst/>
        </p:spPr>
        <p:txBody>
          <a:bodyPr lIns="129992" tIns="64997" rIns="129992" bIns="64997">
            <a:spAutoFit/>
          </a:bodyPr>
          <a:lstStyle>
            <a:lvl1pPr eaLnBrk="0" hangingPunct="0">
              <a:defRPr sz="1100" b="1">
                <a:solidFill>
                  <a:schemeClr val="tx1"/>
                </a:solidFill>
                <a:latin typeface="Arial" charset="0"/>
                <a:ea typeface="ＭＳ Ｐゴシック" charset="0"/>
                <a:cs typeface="ＭＳ Ｐゴシック" charset="0"/>
              </a:defRPr>
            </a:lvl1pPr>
            <a:lvl2pPr marL="742950" indent="-285750" eaLnBrk="0" hangingPunct="0">
              <a:defRPr sz="1100" b="1">
                <a:solidFill>
                  <a:schemeClr val="tx1"/>
                </a:solidFill>
                <a:latin typeface="Arial" charset="0"/>
                <a:ea typeface="ＭＳ Ｐゴシック" charset="0"/>
              </a:defRPr>
            </a:lvl2pPr>
            <a:lvl3pPr marL="1143000" indent="-228600" eaLnBrk="0" hangingPunct="0">
              <a:defRPr sz="1100" b="1">
                <a:solidFill>
                  <a:schemeClr val="tx1"/>
                </a:solidFill>
                <a:latin typeface="Arial" charset="0"/>
                <a:ea typeface="ＭＳ Ｐゴシック" charset="0"/>
              </a:defRPr>
            </a:lvl3pPr>
            <a:lvl4pPr marL="1600200" indent="-228600" eaLnBrk="0" hangingPunct="0">
              <a:defRPr sz="1100" b="1">
                <a:solidFill>
                  <a:schemeClr val="tx1"/>
                </a:solidFill>
                <a:latin typeface="Arial" charset="0"/>
                <a:ea typeface="ＭＳ Ｐゴシック" charset="0"/>
              </a:defRPr>
            </a:lvl4pPr>
            <a:lvl5pPr marL="2057400" indent="-228600" eaLnBrk="0" hangingPunct="0">
              <a:defRPr sz="1100" b="1">
                <a:solidFill>
                  <a:schemeClr val="tx1"/>
                </a:solidFill>
                <a:latin typeface="Arial" charset="0"/>
                <a:ea typeface="ＭＳ Ｐゴシック" charset="0"/>
              </a:defRPr>
            </a:lvl5pPr>
            <a:lvl6pPr marL="2514600" indent="-228600" eaLnBrk="0" fontAlgn="base" hangingPunct="0">
              <a:spcBef>
                <a:spcPct val="0"/>
              </a:spcBef>
              <a:spcAft>
                <a:spcPct val="0"/>
              </a:spcAft>
              <a:defRPr sz="1100" b="1">
                <a:solidFill>
                  <a:schemeClr val="tx1"/>
                </a:solidFill>
                <a:latin typeface="Arial" charset="0"/>
                <a:ea typeface="ＭＳ Ｐゴシック" charset="0"/>
              </a:defRPr>
            </a:lvl6pPr>
            <a:lvl7pPr marL="2971800" indent="-228600" eaLnBrk="0" fontAlgn="base" hangingPunct="0">
              <a:spcBef>
                <a:spcPct val="0"/>
              </a:spcBef>
              <a:spcAft>
                <a:spcPct val="0"/>
              </a:spcAft>
              <a:defRPr sz="1100" b="1">
                <a:solidFill>
                  <a:schemeClr val="tx1"/>
                </a:solidFill>
                <a:latin typeface="Arial" charset="0"/>
                <a:ea typeface="ＭＳ Ｐゴシック" charset="0"/>
              </a:defRPr>
            </a:lvl7pPr>
            <a:lvl8pPr marL="3429000" indent="-228600" eaLnBrk="0" fontAlgn="base" hangingPunct="0">
              <a:spcBef>
                <a:spcPct val="0"/>
              </a:spcBef>
              <a:spcAft>
                <a:spcPct val="0"/>
              </a:spcAft>
              <a:defRPr sz="1100" b="1">
                <a:solidFill>
                  <a:schemeClr val="tx1"/>
                </a:solidFill>
                <a:latin typeface="Arial" charset="0"/>
                <a:ea typeface="ＭＳ Ｐゴシック" charset="0"/>
              </a:defRPr>
            </a:lvl8pPr>
            <a:lvl9pPr marL="3886200" indent="-228600" eaLnBrk="0" fontAlgn="base" hangingPunct="0">
              <a:spcBef>
                <a:spcPct val="0"/>
              </a:spcBef>
              <a:spcAft>
                <a:spcPct val="0"/>
              </a:spcAft>
              <a:defRPr sz="1100" b="1">
                <a:solidFill>
                  <a:schemeClr val="tx1"/>
                </a:solidFill>
                <a:latin typeface="Arial" charset="0"/>
                <a:ea typeface="ＭＳ Ｐゴシック" charset="0"/>
              </a:defRPr>
            </a:lvl9pPr>
          </a:lstStyle>
          <a:p>
            <a:pPr algn="ctr" eaLnBrk="1" fontAlgn="base" hangingPunct="1">
              <a:spcBef>
                <a:spcPct val="50000"/>
              </a:spcBef>
              <a:spcAft>
                <a:spcPct val="0"/>
              </a:spcAft>
              <a:defRPr/>
            </a:pPr>
            <a:r>
              <a:rPr lang="en-US" sz="4400" spc="-114" dirty="0">
                <a:solidFill>
                  <a:srgbClr val="FFFFFF"/>
                </a:solidFill>
                <a:ea typeface="ヒラギノ明朝 ProN W3" charset="0"/>
                <a:cs typeface="ヒラギノ明朝 ProN W3" charset="0"/>
                <a:sym typeface="Arial" charset="0"/>
              </a:rPr>
              <a:t>First Step to Rigor and Relevance: Change the Questions</a:t>
            </a:r>
          </a:p>
        </p:txBody>
      </p:sp>
      <p:cxnSp>
        <p:nvCxnSpPr>
          <p:cNvPr id="8" name="Straight Connector 7"/>
          <p:cNvCxnSpPr>
            <a:cxnSpLocks noChangeShapeType="1"/>
          </p:cNvCxnSpPr>
          <p:nvPr/>
        </p:nvCxnSpPr>
        <p:spPr bwMode="auto">
          <a:xfrm>
            <a:off x="0" y="2133600"/>
            <a:ext cx="91440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3733800" y="2133600"/>
            <a:ext cx="0" cy="47244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108" name="TextBox 11"/>
          <p:cNvSpPr txBox="1">
            <a:spLocks noChangeArrowheads="1"/>
          </p:cNvSpPr>
          <p:nvPr/>
        </p:nvSpPr>
        <p:spPr bwMode="auto">
          <a:xfrm>
            <a:off x="-609600" y="1524000"/>
            <a:ext cx="4910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25" tIns="65013" rIns="130025" bIns="650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700" b="1" smtClean="0">
                <a:solidFill>
                  <a:srgbClr val="800000"/>
                </a:solidFill>
                <a:cs typeface="Arial" charset="0"/>
              </a:rPr>
              <a:t>Low Rigor Questions</a:t>
            </a:r>
          </a:p>
        </p:txBody>
      </p:sp>
      <p:sp>
        <p:nvSpPr>
          <p:cNvPr id="47109" name="TextBox 13"/>
          <p:cNvSpPr txBox="1">
            <a:spLocks noChangeArrowheads="1"/>
          </p:cNvSpPr>
          <p:nvPr/>
        </p:nvSpPr>
        <p:spPr bwMode="auto">
          <a:xfrm>
            <a:off x="3810000" y="1524000"/>
            <a:ext cx="4910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25" tIns="65013" rIns="130025" bIns="650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700" b="1" smtClean="0">
                <a:solidFill>
                  <a:srgbClr val="800000"/>
                </a:solidFill>
                <a:cs typeface="Arial" charset="0"/>
              </a:rPr>
              <a:t>High Rigor Questions</a:t>
            </a:r>
          </a:p>
        </p:txBody>
      </p:sp>
      <p:sp>
        <p:nvSpPr>
          <p:cNvPr id="3" name="TextBox 2"/>
          <p:cNvSpPr txBox="1"/>
          <p:nvPr/>
        </p:nvSpPr>
        <p:spPr>
          <a:xfrm>
            <a:off x="304800" y="2286000"/>
            <a:ext cx="3352800" cy="1230313"/>
          </a:xfrm>
          <a:prstGeom prst="rect">
            <a:avLst/>
          </a:prstGeom>
          <a:noFill/>
        </p:spPr>
        <p:txBody>
          <a:bodyPr>
            <a:spAutoFit/>
          </a:bodyPr>
          <a:lstStyle/>
          <a:p>
            <a:pPr fontAlgn="base">
              <a:spcBef>
                <a:spcPct val="0"/>
              </a:spcBef>
              <a:spcAft>
                <a:spcPct val="0"/>
              </a:spcAft>
              <a:defRPr/>
            </a:pPr>
            <a:r>
              <a:rPr lang="en-US" sz="2800" dirty="0">
                <a:solidFill>
                  <a:srgbClr val="000000"/>
                </a:solidFill>
                <a:latin typeface="Arial"/>
                <a:ea typeface="ＭＳ Ｐゴシック" charset="-128"/>
                <a:cs typeface="Arial"/>
              </a:rPr>
              <a:t>*What is   photosynthesis?</a:t>
            </a:r>
          </a:p>
          <a:p>
            <a:pPr fontAlgn="base">
              <a:spcBef>
                <a:spcPct val="0"/>
              </a:spcBef>
              <a:spcAft>
                <a:spcPct val="0"/>
              </a:spcAft>
              <a:defRPr/>
            </a:pPr>
            <a:endParaRPr lang="en-US" dirty="0">
              <a:solidFill>
                <a:srgbClr val="000000"/>
              </a:solidFill>
              <a:latin typeface="Arial" pitchFamily="34" charset="0"/>
              <a:ea typeface="ＭＳ Ｐゴシック" charset="0"/>
              <a:cs typeface="Arial" pitchFamily="34" charset="0"/>
            </a:endParaRPr>
          </a:p>
        </p:txBody>
      </p:sp>
      <p:sp>
        <p:nvSpPr>
          <p:cNvPr id="4" name="TextBox 3"/>
          <p:cNvSpPr txBox="1"/>
          <p:nvPr/>
        </p:nvSpPr>
        <p:spPr>
          <a:xfrm>
            <a:off x="3810000" y="2133600"/>
            <a:ext cx="5105400" cy="1384300"/>
          </a:xfrm>
          <a:prstGeom prst="rect">
            <a:avLst/>
          </a:prstGeom>
          <a:noFill/>
        </p:spPr>
        <p:txBody>
          <a:bodyPr>
            <a:spAutoFit/>
          </a:bodyPr>
          <a:lstStyle/>
          <a:p>
            <a:pPr fontAlgn="base">
              <a:spcBef>
                <a:spcPct val="0"/>
              </a:spcBef>
              <a:spcAft>
                <a:spcPct val="0"/>
              </a:spcAft>
              <a:defRPr/>
            </a:pPr>
            <a:r>
              <a:rPr lang="en-US" sz="2800" dirty="0">
                <a:solidFill>
                  <a:srgbClr val="000000"/>
                </a:solidFill>
                <a:latin typeface="Arial"/>
                <a:ea typeface="ＭＳ Ｐゴシック" charset="0"/>
                <a:cs typeface="Arial"/>
              </a:rPr>
              <a:t>*If photosynthesis did not exist, how would your morning have been different today? </a:t>
            </a:r>
            <a:endParaRPr lang="en-US" dirty="0">
              <a:solidFill>
                <a:srgbClr val="000000"/>
              </a:solidFill>
              <a:latin typeface="Arial" pitchFamily="34" charset="0"/>
              <a:ea typeface="ＭＳ Ｐゴシック" charset="0"/>
              <a:cs typeface="Arial" pitchFamily="34" charset="0"/>
            </a:endParaRPr>
          </a:p>
        </p:txBody>
      </p:sp>
      <p:sp>
        <p:nvSpPr>
          <p:cNvPr id="5" name="TextBox 4"/>
          <p:cNvSpPr txBox="1">
            <a:spLocks noChangeArrowheads="1"/>
          </p:cNvSpPr>
          <p:nvPr/>
        </p:nvSpPr>
        <p:spPr bwMode="auto">
          <a:xfrm>
            <a:off x="0" y="3505200"/>
            <a:ext cx="342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222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ts val="2563"/>
              </a:spcAft>
              <a:buClr>
                <a:srgbClr val="005B99"/>
              </a:buClr>
            </a:pPr>
            <a:r>
              <a:rPr lang="en-US" sz="2800" smtClean="0">
                <a:solidFill>
                  <a:srgbClr val="000000"/>
                </a:solidFill>
                <a:cs typeface="Arial" charset="0"/>
              </a:rPr>
              <a:t>*What is the correct answer for problem four?</a:t>
            </a:r>
          </a:p>
        </p:txBody>
      </p:sp>
      <p:sp>
        <p:nvSpPr>
          <p:cNvPr id="12" name="TextBox 11"/>
          <p:cNvSpPr txBox="1"/>
          <p:nvPr/>
        </p:nvSpPr>
        <p:spPr>
          <a:xfrm>
            <a:off x="3810000" y="3581400"/>
            <a:ext cx="5105400" cy="1384300"/>
          </a:xfrm>
          <a:prstGeom prst="rect">
            <a:avLst/>
          </a:prstGeom>
          <a:noFill/>
        </p:spPr>
        <p:txBody>
          <a:bodyPr>
            <a:spAutoFit/>
          </a:bodyPr>
          <a:lstStyle/>
          <a:p>
            <a:pPr fontAlgn="base">
              <a:spcBef>
                <a:spcPct val="0"/>
              </a:spcBef>
              <a:spcAft>
                <a:spcPct val="0"/>
              </a:spcAft>
              <a:defRPr/>
            </a:pPr>
            <a:r>
              <a:rPr lang="en-US" sz="2800" dirty="0">
                <a:solidFill>
                  <a:srgbClr val="000000"/>
                </a:solidFill>
                <a:latin typeface="Arial"/>
                <a:ea typeface="ＭＳ Ｐゴシック" charset="0"/>
                <a:cs typeface="Arial"/>
              </a:rPr>
              <a:t>*How many different ways can you think of to solve problem four? </a:t>
            </a:r>
            <a:endParaRPr lang="en-US" dirty="0">
              <a:solidFill>
                <a:srgbClr val="000000"/>
              </a:solidFill>
              <a:latin typeface="Arial" pitchFamily="34" charset="0"/>
              <a:ea typeface="ＭＳ Ｐゴシック" charset="0"/>
              <a:cs typeface="Arial" pitchFamily="34" charset="0"/>
            </a:endParaRPr>
          </a:p>
        </p:txBody>
      </p:sp>
      <p:sp>
        <p:nvSpPr>
          <p:cNvPr id="13" name="TextBox 12"/>
          <p:cNvSpPr txBox="1">
            <a:spLocks noChangeArrowheads="1"/>
          </p:cNvSpPr>
          <p:nvPr/>
        </p:nvSpPr>
        <p:spPr bwMode="auto">
          <a:xfrm>
            <a:off x="25400" y="5029200"/>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222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ts val="2563"/>
              </a:spcAft>
              <a:buClr>
                <a:srgbClr val="005B99"/>
              </a:buClr>
            </a:pPr>
            <a:r>
              <a:rPr lang="en-US" sz="2800" smtClean="0">
                <a:solidFill>
                  <a:srgbClr val="000000"/>
                </a:solidFill>
                <a:cs typeface="Arial" charset="0"/>
              </a:rPr>
              <a:t>*When did Thomas Jefferson serve as president?</a:t>
            </a:r>
          </a:p>
        </p:txBody>
      </p:sp>
      <p:sp>
        <p:nvSpPr>
          <p:cNvPr id="15" name="TextBox 14"/>
          <p:cNvSpPr txBox="1"/>
          <p:nvPr/>
        </p:nvSpPr>
        <p:spPr>
          <a:xfrm>
            <a:off x="3505200" y="4876800"/>
            <a:ext cx="5334000" cy="1816100"/>
          </a:xfrm>
          <a:prstGeom prst="rect">
            <a:avLst/>
          </a:prstGeom>
          <a:noFill/>
        </p:spPr>
        <p:txBody>
          <a:bodyPr>
            <a:spAutoFit/>
          </a:bodyPr>
          <a:lstStyle/>
          <a:p>
            <a:pPr marL="322807" fontAlgn="base">
              <a:spcAft>
                <a:spcPts val="2560"/>
              </a:spcAft>
              <a:buClr>
                <a:srgbClr val="005B99"/>
              </a:buClr>
              <a:defRPr/>
            </a:pPr>
            <a:r>
              <a:rPr lang="en-US" sz="2800" dirty="0">
                <a:solidFill>
                  <a:srgbClr val="000000"/>
                </a:solidFill>
                <a:latin typeface="Arial"/>
                <a:ea typeface="ＭＳ Ｐゴシック" charset="0"/>
                <a:cs typeface="Arial"/>
              </a:rPr>
              <a:t>*What decisions did President Thomas Jefferson make that have an impact on current economics?</a:t>
            </a:r>
          </a:p>
        </p:txBody>
      </p:sp>
    </p:spTree>
    <p:extLst>
      <p:ext uri="{BB962C8B-B14F-4D97-AF65-F5344CB8AC3E}">
        <p14:creationId xmlns:p14="http://schemas.microsoft.com/office/powerpoint/2010/main" val="2280835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3" grpId="0"/>
      <p:bldP spid="1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0" y="0"/>
            <a:ext cx="9144000" cy="1981200"/>
          </a:xfrm>
          <a:solidFill>
            <a:srgbClr val="000000"/>
          </a:solidFill>
          <a:ln w="57150">
            <a:solidFill>
              <a:srgbClr val="AA023E"/>
            </a:solidFill>
            <a:miter lim="800000"/>
            <a:headEnd/>
            <a:tailEnd/>
          </a:ln>
        </p:spPr>
        <p:txBody>
          <a:bodyPr/>
          <a:lstStyle/>
          <a:p>
            <a:pPr eaLnBrk="1" hangingPunct="1"/>
            <a:r>
              <a:rPr lang="en-US" sz="5400" b="1">
                <a:solidFill>
                  <a:srgbClr val="FFFFFF"/>
                </a:solidFill>
                <a:latin typeface="Arial" charset="0"/>
              </a:rPr>
              <a:t>How can we increase rigor in our questions:</a:t>
            </a:r>
            <a:endParaRPr lang="en-US" sz="5400" b="1">
              <a:latin typeface="Arial" charset="0"/>
            </a:endParaRPr>
          </a:p>
        </p:txBody>
      </p:sp>
      <p:sp>
        <p:nvSpPr>
          <p:cNvPr id="48130" name="TextBox 2"/>
          <p:cNvSpPr txBox="1">
            <a:spLocks noChangeArrowheads="1"/>
          </p:cNvSpPr>
          <p:nvPr/>
        </p:nvSpPr>
        <p:spPr bwMode="auto">
          <a:xfrm>
            <a:off x="304800" y="2895600"/>
            <a:ext cx="83820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25" tIns="65013" rIns="130025" bIns="650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6000" b="1" smtClean="0">
                <a:solidFill>
                  <a:srgbClr val="800000"/>
                </a:solidFill>
                <a:cs typeface="MS PGothic" charset="0"/>
              </a:rPr>
              <a:t>Let’s share some of your questions…</a:t>
            </a:r>
          </a:p>
        </p:txBody>
      </p:sp>
    </p:spTree>
    <p:extLst>
      <p:ext uri="{BB962C8B-B14F-4D97-AF65-F5344CB8AC3E}">
        <p14:creationId xmlns:p14="http://schemas.microsoft.com/office/powerpoint/2010/main" val="375415939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600200"/>
          </a:xfrm>
          <a:solidFill>
            <a:srgbClr val="000000"/>
          </a:solidFill>
          <a:ln w="57150">
            <a:solidFill>
              <a:srgbClr val="AA023E"/>
            </a:solidFill>
            <a:miter lim="800000"/>
            <a:headEnd/>
            <a:tailEnd/>
          </a:ln>
        </p:spPr>
        <p:txBody>
          <a:bodyPr>
            <a:normAutofit fontScale="90000"/>
          </a:bodyPr>
          <a:lstStyle/>
          <a:p>
            <a:pPr eaLnBrk="1" hangingPunct="1">
              <a:defRPr/>
            </a:pPr>
            <a:r>
              <a:rPr lang="en-US" sz="5400" b="1" dirty="0">
                <a:solidFill>
                  <a:schemeClr val="bg1"/>
                </a:solidFill>
                <a:latin typeface="Arial" pitchFamily="34" charset="0"/>
                <a:ea typeface="+mj-ea"/>
                <a:cs typeface="Arial" pitchFamily="34" charset="0"/>
              </a:rPr>
              <a:t>Open-Ended Rigorous </a:t>
            </a:r>
            <a:br>
              <a:rPr lang="en-US" sz="5400" b="1" dirty="0">
                <a:solidFill>
                  <a:schemeClr val="bg1"/>
                </a:solidFill>
                <a:latin typeface="Arial" pitchFamily="34" charset="0"/>
                <a:ea typeface="+mj-ea"/>
                <a:cs typeface="Arial" pitchFamily="34" charset="0"/>
              </a:rPr>
            </a:br>
            <a:r>
              <a:rPr lang="en-US" sz="5400" b="1" dirty="0" smtClean="0">
                <a:solidFill>
                  <a:schemeClr val="bg1"/>
                </a:solidFill>
                <a:latin typeface="Arial" pitchFamily="34" charset="0"/>
                <a:ea typeface="+mj-ea"/>
                <a:cs typeface="Arial" pitchFamily="34" charset="0"/>
              </a:rPr>
              <a:t>Question </a:t>
            </a:r>
            <a:r>
              <a:rPr lang="en-US" sz="5400" b="1" dirty="0">
                <a:solidFill>
                  <a:schemeClr val="bg1"/>
                </a:solidFill>
                <a:latin typeface="Arial" pitchFamily="34" charset="0"/>
                <a:ea typeface="+mj-ea"/>
                <a:cs typeface="Arial" pitchFamily="34" charset="0"/>
              </a:rPr>
              <a:t>Examples</a:t>
            </a:r>
            <a:endParaRPr lang="en-US" sz="5400" b="1" dirty="0" smtClean="0">
              <a:solidFill>
                <a:schemeClr val="bg1"/>
              </a:solidFill>
              <a:ea typeface="+mj-ea"/>
              <a:cs typeface="+mj-cs"/>
            </a:endParaRPr>
          </a:p>
        </p:txBody>
      </p:sp>
      <p:sp>
        <p:nvSpPr>
          <p:cNvPr id="8" name="Rectangle 2"/>
          <p:cNvSpPr>
            <a:spLocks noGrp="1" noChangeArrowheads="1"/>
          </p:cNvSpPr>
          <p:nvPr>
            <p:ph idx="1"/>
          </p:nvPr>
        </p:nvSpPr>
        <p:spPr>
          <a:xfrm>
            <a:off x="0" y="1676400"/>
            <a:ext cx="4648200" cy="5181600"/>
          </a:xfrm>
        </p:spPr>
        <p:txBody>
          <a:bodyPr rIns="166284">
            <a:normAutofit fontScale="92500"/>
          </a:bodyPr>
          <a:lstStyle/>
          <a:p>
            <a:pPr>
              <a:lnSpc>
                <a:spcPct val="90000"/>
              </a:lnSpc>
              <a:buClr>
                <a:srgbClr val="005B99"/>
              </a:buClr>
              <a:defRPr/>
            </a:pPr>
            <a:r>
              <a:rPr lang="en-US" sz="2800" dirty="0">
                <a:solidFill>
                  <a:srgbClr val="000000"/>
                </a:solidFill>
                <a:latin typeface="Arial" pitchFamily="34" charset="0"/>
                <a:ea typeface="+mn-ea"/>
                <a:cs typeface="Arial" pitchFamily="34" charset="0"/>
              </a:rPr>
              <a:t>Why?</a:t>
            </a:r>
          </a:p>
          <a:p>
            <a:pPr>
              <a:lnSpc>
                <a:spcPct val="90000"/>
              </a:lnSpc>
              <a:buClr>
                <a:srgbClr val="005B99"/>
              </a:buClr>
              <a:defRPr/>
            </a:pPr>
            <a:r>
              <a:rPr lang="en-US" sz="2800" dirty="0">
                <a:solidFill>
                  <a:srgbClr val="000000"/>
                </a:solidFill>
                <a:latin typeface="Arial" pitchFamily="34" charset="0"/>
                <a:ea typeface="+mn-ea"/>
                <a:cs typeface="Arial" pitchFamily="34" charset="0"/>
              </a:rPr>
              <a:t>Defend your answer.</a:t>
            </a:r>
          </a:p>
          <a:p>
            <a:pPr>
              <a:lnSpc>
                <a:spcPct val="90000"/>
              </a:lnSpc>
              <a:buClr>
                <a:srgbClr val="005B99"/>
              </a:buClr>
              <a:defRPr/>
            </a:pPr>
            <a:r>
              <a:rPr lang="en-US" sz="2800" dirty="0">
                <a:solidFill>
                  <a:srgbClr val="000000"/>
                </a:solidFill>
                <a:latin typeface="Arial" pitchFamily="34" charset="0"/>
                <a:ea typeface="+mn-ea"/>
                <a:cs typeface="Arial" pitchFamily="34" charset="0"/>
              </a:rPr>
              <a:t>What is another way to explain this?</a:t>
            </a:r>
          </a:p>
          <a:p>
            <a:pPr>
              <a:lnSpc>
                <a:spcPct val="90000"/>
              </a:lnSpc>
              <a:buClr>
                <a:srgbClr val="005B99"/>
              </a:buClr>
              <a:defRPr/>
            </a:pPr>
            <a:r>
              <a:rPr lang="en-US" sz="2800" dirty="0">
                <a:solidFill>
                  <a:srgbClr val="000000"/>
                </a:solidFill>
                <a:latin typeface="Arial" pitchFamily="34" charset="0"/>
                <a:ea typeface="+mn-ea"/>
                <a:cs typeface="Arial" pitchFamily="34" charset="0"/>
              </a:rPr>
              <a:t>Do you agree or disagree? Why?</a:t>
            </a:r>
          </a:p>
          <a:p>
            <a:pPr>
              <a:lnSpc>
                <a:spcPct val="90000"/>
              </a:lnSpc>
              <a:buClr>
                <a:srgbClr val="005B99"/>
              </a:buClr>
              <a:defRPr/>
            </a:pPr>
            <a:r>
              <a:rPr lang="en-US" sz="2800" dirty="0">
                <a:solidFill>
                  <a:srgbClr val="000000"/>
                </a:solidFill>
                <a:latin typeface="Arial" pitchFamily="34" charset="0"/>
                <a:ea typeface="+mn-ea"/>
                <a:cs typeface="Arial" pitchFamily="34" charset="0"/>
              </a:rPr>
              <a:t>How do you know?</a:t>
            </a:r>
          </a:p>
          <a:p>
            <a:pPr>
              <a:lnSpc>
                <a:spcPct val="90000"/>
              </a:lnSpc>
              <a:buClr>
                <a:srgbClr val="005B99"/>
              </a:buClr>
              <a:defRPr/>
            </a:pPr>
            <a:r>
              <a:rPr lang="en-US" sz="2800" dirty="0">
                <a:solidFill>
                  <a:srgbClr val="000000"/>
                </a:solidFill>
                <a:latin typeface="Arial" pitchFamily="34" charset="0"/>
                <a:ea typeface="+mn-ea"/>
                <a:cs typeface="Arial" pitchFamily="34" charset="0"/>
              </a:rPr>
              <a:t>What is another example?</a:t>
            </a:r>
          </a:p>
          <a:p>
            <a:pPr>
              <a:lnSpc>
                <a:spcPct val="90000"/>
              </a:lnSpc>
              <a:buClr>
                <a:srgbClr val="005B99"/>
              </a:buClr>
              <a:defRPr/>
            </a:pPr>
            <a:r>
              <a:rPr lang="en-US" sz="2800" dirty="0">
                <a:solidFill>
                  <a:srgbClr val="000000"/>
                </a:solidFill>
                <a:latin typeface="Arial" pitchFamily="34" charset="0"/>
                <a:ea typeface="+mn-ea"/>
                <a:cs typeface="Arial" pitchFamily="34" charset="0"/>
              </a:rPr>
              <a:t>Please tell us one use for…</a:t>
            </a:r>
          </a:p>
          <a:p>
            <a:pPr>
              <a:lnSpc>
                <a:spcPct val="90000"/>
              </a:lnSpc>
              <a:buClr>
                <a:srgbClr val="005B99"/>
              </a:buClr>
              <a:defRPr/>
            </a:pPr>
            <a:r>
              <a:rPr lang="en-US" sz="2800" dirty="0">
                <a:solidFill>
                  <a:srgbClr val="000000"/>
                </a:solidFill>
                <a:latin typeface="Arial" pitchFamily="34" charset="0"/>
                <a:ea typeface="+mn-ea"/>
                <a:cs typeface="Arial" pitchFamily="34" charset="0"/>
              </a:rPr>
              <a:t>How might you represent this information in another way</a:t>
            </a:r>
            <a:r>
              <a:rPr lang="en-US" sz="2800" dirty="0" smtClean="0">
                <a:solidFill>
                  <a:srgbClr val="000000"/>
                </a:solidFill>
                <a:latin typeface="Arial" pitchFamily="34" charset="0"/>
                <a:ea typeface="+mn-ea"/>
                <a:cs typeface="Arial" pitchFamily="34" charset="0"/>
              </a:rPr>
              <a:t>?</a:t>
            </a:r>
            <a:endParaRPr lang="en-US" sz="2800" dirty="0">
              <a:solidFill>
                <a:srgbClr val="000000"/>
              </a:solidFill>
              <a:latin typeface="Arial" pitchFamily="34" charset="0"/>
              <a:ea typeface="+mn-ea"/>
              <a:cs typeface="Arial" pitchFamily="34" charset="0"/>
            </a:endParaRPr>
          </a:p>
        </p:txBody>
      </p:sp>
      <p:sp>
        <p:nvSpPr>
          <p:cNvPr id="10" name="Rectangle 2"/>
          <p:cNvSpPr txBox="1">
            <a:spLocks noChangeArrowheads="1"/>
          </p:cNvSpPr>
          <p:nvPr/>
        </p:nvSpPr>
        <p:spPr bwMode="auto">
          <a:xfrm>
            <a:off x="4495800" y="1828800"/>
            <a:ext cx="464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66284">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76985" indent="-336353">
              <a:lnSpc>
                <a:spcPct val="90000"/>
              </a:lnSpc>
              <a:spcBef>
                <a:spcPts val="1298"/>
              </a:spcBef>
              <a:buClr>
                <a:srgbClr val="005B99"/>
              </a:buClr>
              <a:buSzPct val="100000"/>
              <a:buFont typeface="Helvetica" charset="0"/>
              <a:buChar char="•"/>
              <a:defRPr/>
            </a:pPr>
            <a:r>
              <a:rPr lang="en-US" sz="2800" dirty="0">
                <a:solidFill>
                  <a:srgbClr val="000000"/>
                </a:solidFill>
                <a:latin typeface="Arial"/>
                <a:sym typeface="Lucida Grande" charset="0"/>
              </a:rPr>
              <a:t>What other text does this remind you of?</a:t>
            </a:r>
          </a:p>
          <a:p>
            <a:pPr marL="376985" indent="-336353">
              <a:lnSpc>
                <a:spcPct val="90000"/>
              </a:lnSpc>
              <a:spcBef>
                <a:spcPts val="1298"/>
              </a:spcBef>
              <a:buClr>
                <a:srgbClr val="005B99"/>
              </a:buClr>
              <a:buSzPct val="100000"/>
              <a:buFont typeface="Helvetica" charset="0"/>
              <a:buChar char="•"/>
              <a:defRPr/>
            </a:pPr>
            <a:r>
              <a:rPr lang="en-US" sz="2800" dirty="0">
                <a:solidFill>
                  <a:srgbClr val="000000"/>
                </a:solidFill>
                <a:latin typeface="Arial"/>
                <a:sym typeface="Lucida Grande" charset="0"/>
              </a:rPr>
              <a:t>If you could ask a question, what would it be?</a:t>
            </a:r>
          </a:p>
          <a:p>
            <a:pPr marL="376985" indent="-336353">
              <a:lnSpc>
                <a:spcPct val="90000"/>
              </a:lnSpc>
              <a:spcBef>
                <a:spcPts val="1298"/>
              </a:spcBef>
              <a:buClr>
                <a:srgbClr val="005B99"/>
              </a:buClr>
              <a:buSzPct val="100000"/>
              <a:buFont typeface="Helvetica" charset="0"/>
              <a:buChar char="•"/>
              <a:defRPr/>
            </a:pPr>
            <a:r>
              <a:rPr lang="en-US" sz="2800" dirty="0">
                <a:solidFill>
                  <a:srgbClr val="000000"/>
                </a:solidFill>
                <a:latin typeface="Arial"/>
                <a:sym typeface="Lucida Grande" charset="0"/>
              </a:rPr>
              <a:t>What</a:t>
            </a:r>
            <a:r>
              <a:rPr lang="en-US" altLang="en-US" sz="2800" dirty="0">
                <a:solidFill>
                  <a:srgbClr val="000000"/>
                </a:solidFill>
                <a:latin typeface="Arial"/>
                <a:sym typeface="Lucida Grande" charset="0"/>
              </a:rPr>
              <a:t>’</a:t>
            </a:r>
            <a:r>
              <a:rPr lang="en-US" altLang="ja-JP" sz="2800" dirty="0">
                <a:solidFill>
                  <a:srgbClr val="000000"/>
                </a:solidFill>
                <a:latin typeface="Arial"/>
                <a:sym typeface="Lucida Grande" charset="0"/>
              </a:rPr>
              <a:t>s still confusing you?</a:t>
            </a:r>
          </a:p>
          <a:p>
            <a:pPr marL="376985" indent="-336353">
              <a:lnSpc>
                <a:spcPct val="90000"/>
              </a:lnSpc>
              <a:spcBef>
                <a:spcPts val="1298"/>
              </a:spcBef>
              <a:buClr>
                <a:srgbClr val="005B99"/>
              </a:buClr>
              <a:buSzPct val="100000"/>
              <a:buFont typeface="Helvetica" charset="0"/>
              <a:buChar char="•"/>
              <a:defRPr/>
            </a:pPr>
            <a:r>
              <a:rPr lang="en-US" sz="2800" dirty="0">
                <a:solidFill>
                  <a:srgbClr val="000000"/>
                </a:solidFill>
                <a:latin typeface="Arial"/>
                <a:sym typeface="Lucida Grande" charset="0"/>
              </a:rPr>
              <a:t>What do you now understand so well that you could teach it to someone else?</a:t>
            </a:r>
          </a:p>
          <a:p>
            <a:pPr marL="376985" indent="-336353">
              <a:lnSpc>
                <a:spcPct val="90000"/>
              </a:lnSpc>
              <a:spcBef>
                <a:spcPts val="1298"/>
              </a:spcBef>
              <a:buClr>
                <a:srgbClr val="005B99"/>
              </a:buClr>
              <a:buSzPct val="100000"/>
              <a:buFont typeface="Helvetica" charset="0"/>
              <a:buChar char="•"/>
              <a:defRPr/>
            </a:pPr>
            <a:r>
              <a:rPr lang="en-US" sz="2800" dirty="0">
                <a:solidFill>
                  <a:srgbClr val="000000"/>
                </a:solidFill>
                <a:latin typeface="Arial"/>
                <a:sym typeface="Lucida Grande" charset="0"/>
              </a:rPr>
              <a:t>Is there an alternate solution</a:t>
            </a:r>
            <a:r>
              <a:rPr lang="en-US" sz="2800" dirty="0" smtClean="0">
                <a:solidFill>
                  <a:srgbClr val="000000"/>
                </a:solidFill>
                <a:latin typeface="Arial"/>
                <a:sym typeface="Lucida Grande" charset="0"/>
              </a:rPr>
              <a:t>?</a:t>
            </a:r>
            <a:endParaRPr lang="en-US" sz="2800" dirty="0">
              <a:solidFill>
                <a:srgbClr val="000000"/>
              </a:solidFill>
              <a:latin typeface="Arial"/>
              <a:sym typeface="Lucida Grande" charset="0"/>
            </a:endParaRPr>
          </a:p>
        </p:txBody>
      </p:sp>
    </p:spTree>
    <p:extLst>
      <p:ext uri="{BB962C8B-B14F-4D97-AF65-F5344CB8AC3E}">
        <p14:creationId xmlns:p14="http://schemas.microsoft.com/office/powerpoint/2010/main" val="145841678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2">
            <a:extLst>
              <a:ext uri="{28A0092B-C50C-407E-A947-70E740481C1C}">
                <a14:useLocalDpi xmlns:a14="http://schemas.microsoft.com/office/drawing/2010/main" val="0"/>
              </a:ext>
            </a:extLst>
          </a:blip>
          <a:srcRect l="15201" t="17889" r="13362" b="15106"/>
          <a:stretch>
            <a:fillRect/>
          </a:stretch>
        </p:blipFill>
        <p:spPr bwMode="auto">
          <a:xfrm>
            <a:off x="152400" y="838200"/>
            <a:ext cx="8991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flipH="1">
            <a:off x="0" y="152400"/>
            <a:ext cx="9144000" cy="708025"/>
          </a:xfrm>
          <a:prstGeom prst="rect">
            <a:avLst/>
          </a:prstGeom>
          <a:noFill/>
        </p:spPr>
        <p:txBody>
          <a:bodyPr>
            <a:spAutoFit/>
          </a:bodyPr>
          <a:lstStyle/>
          <a:p>
            <a:pPr algn="ctr" fontAlgn="base">
              <a:spcBef>
                <a:spcPct val="0"/>
              </a:spcBef>
              <a:spcAft>
                <a:spcPct val="0"/>
              </a:spcAft>
              <a:defRPr/>
            </a:pPr>
            <a:r>
              <a:rPr lang="en-US" sz="4000" b="1" dirty="0">
                <a:solidFill>
                  <a:srgbClr val="000000"/>
                </a:solidFill>
                <a:latin typeface="Arial" pitchFamily="34" charset="0"/>
                <a:ea typeface="ＭＳ Ｐゴシック" charset="0"/>
                <a:cs typeface="Arial" pitchFamily="34" charset="0"/>
              </a:rPr>
              <a:t>To help you:  Verb List by Quadrant</a:t>
            </a:r>
          </a:p>
        </p:txBody>
      </p:sp>
    </p:spTree>
    <p:extLst>
      <p:ext uri="{BB962C8B-B14F-4D97-AF65-F5344CB8AC3E}">
        <p14:creationId xmlns:p14="http://schemas.microsoft.com/office/powerpoint/2010/main" val="390691641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l="7272" r="4848" b="12962"/>
          <a:stretch>
            <a:fillRect/>
          </a:stretch>
        </p:blipFill>
        <p:spPr bwMode="auto">
          <a:xfrm>
            <a:off x="1524000" y="914400"/>
            <a:ext cx="6172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25400"/>
            <a:ext cx="9118600" cy="584200"/>
          </a:xfrm>
          <a:prstGeom prst="rect">
            <a:avLst/>
          </a:prstGeom>
          <a:solidFill>
            <a:srgbClr val="800000"/>
          </a:solidFill>
          <a:ln w="57150" cmpd="sng">
            <a:solidFill>
              <a:schemeClr val="bg1"/>
            </a:solidFill>
          </a:ln>
        </p:spPr>
        <p:txBody>
          <a:bodyPr>
            <a:spAutoFit/>
          </a:bodyPr>
          <a:lstStyle/>
          <a:p>
            <a:pPr algn="ctr" fontAlgn="base">
              <a:spcBef>
                <a:spcPct val="0"/>
              </a:spcBef>
              <a:spcAft>
                <a:spcPct val="0"/>
              </a:spcAft>
              <a:defRPr/>
            </a:pPr>
            <a:r>
              <a:rPr lang="en-US" sz="3200" b="1" dirty="0">
                <a:solidFill>
                  <a:srgbClr val="FFFFFF"/>
                </a:solidFill>
                <a:latin typeface="Arial" pitchFamily="34" charset="0"/>
                <a:ea typeface="ＭＳ Ｐゴシック" charset="0"/>
                <a:cs typeface="Arial" pitchFamily="34" charset="0"/>
              </a:rPr>
              <a:t>To help you as you create rigorous questions:</a:t>
            </a:r>
          </a:p>
        </p:txBody>
      </p:sp>
    </p:spTree>
    <p:extLst>
      <p:ext uri="{BB962C8B-B14F-4D97-AF65-F5344CB8AC3E}">
        <p14:creationId xmlns:p14="http://schemas.microsoft.com/office/powerpoint/2010/main" val="38894554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Grp="1" noChangeArrowheads="1"/>
          </p:cNvSpPr>
          <p:nvPr>
            <p:ph idx="1"/>
          </p:nvPr>
        </p:nvSpPr>
        <p:spPr>
          <a:xfrm>
            <a:off x="152400" y="1295400"/>
            <a:ext cx="8763000" cy="5410200"/>
          </a:xfrm>
          <a:ln w="57150">
            <a:solidFill>
              <a:srgbClr val="AA023E"/>
            </a:solidFill>
          </a:ln>
        </p:spPr>
        <p:txBody>
          <a:bodyPr rtlCol="0">
            <a:normAutofit fontScale="92500" lnSpcReduction="10000"/>
          </a:bodyPr>
          <a:lstStyle/>
          <a:p>
            <a:pPr algn="ctr" eaLnBrk="1" fontAlgn="auto" hangingPunct="1">
              <a:spcAft>
                <a:spcPts val="0"/>
              </a:spcAft>
              <a:buFont typeface="Wingdings" pitchFamily="2" charset="2"/>
              <a:buNone/>
              <a:defRPr/>
            </a:pPr>
            <a:r>
              <a:rPr lang="en-US" sz="4800" b="1" dirty="0" smtClean="0">
                <a:ea typeface="+mn-ea"/>
                <a:cs typeface="+mn-cs"/>
              </a:rPr>
              <a:t>These next five slides provide some </a:t>
            </a:r>
            <a:r>
              <a:rPr lang="en-US" sz="4800" b="1" dirty="0" smtClean="0">
                <a:solidFill>
                  <a:srgbClr val="000000"/>
                </a:solidFill>
                <a:ea typeface="+mn-ea"/>
                <a:cs typeface="+mn-cs"/>
              </a:rPr>
              <a:t>questions based on Blooms </a:t>
            </a:r>
            <a:r>
              <a:rPr lang="en-US" sz="4800" b="1" dirty="0" smtClean="0">
                <a:ea typeface="+mn-ea"/>
                <a:cs typeface="+mn-cs"/>
              </a:rPr>
              <a:t>Taxonomy that prompt students’ thinking and increase the rigor in your questions that you may use in your various writing assignments, in Openers and Closers and     Quick Writes.  </a:t>
            </a:r>
          </a:p>
        </p:txBody>
      </p:sp>
      <p:sp>
        <p:nvSpPr>
          <p:cNvPr id="52226" name="Rectangle 2"/>
          <p:cNvSpPr>
            <a:spLocks noGrp="1" noChangeArrowheads="1"/>
          </p:cNvSpPr>
          <p:nvPr>
            <p:ph type="title"/>
          </p:nvPr>
        </p:nvSpPr>
        <p:spPr>
          <a:xfrm>
            <a:off x="228600" y="228600"/>
            <a:ext cx="8686800" cy="838200"/>
          </a:xfrm>
          <a:solidFill>
            <a:schemeClr val="tx1"/>
          </a:solidFill>
          <a:ln w="57150">
            <a:solidFill>
              <a:srgbClr val="AA023E"/>
            </a:solidFill>
            <a:miter lim="800000"/>
            <a:headEnd/>
            <a:tailEnd/>
          </a:ln>
        </p:spPr>
        <p:txBody>
          <a:bodyPr/>
          <a:lstStyle/>
          <a:p>
            <a:pPr eaLnBrk="1" hangingPunct="1"/>
            <a:r>
              <a:rPr lang="en-US" sz="3800">
                <a:solidFill>
                  <a:schemeClr val="bg1"/>
                </a:solidFill>
                <a:latin typeface="Calibri" charset="0"/>
              </a:rPr>
              <a:t>    </a:t>
            </a:r>
            <a:r>
              <a:rPr lang="en-US" b="1">
                <a:solidFill>
                  <a:schemeClr val="bg1"/>
                </a:solidFill>
                <a:latin typeface="Calibri" charset="0"/>
              </a:rPr>
              <a:t>Let’s pull this all together:</a:t>
            </a:r>
          </a:p>
        </p:txBody>
      </p:sp>
    </p:spTree>
    <p:extLst>
      <p:ext uri="{BB962C8B-B14F-4D97-AF65-F5344CB8AC3E}">
        <p14:creationId xmlns:p14="http://schemas.microsoft.com/office/powerpoint/2010/main" val="3160858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8_Office Theme">
  <a:themeElements>
    <a:clrScheme name="17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7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ffice Theme">
  <a:themeElements>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4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6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White Title and Subtitle">
  <a:themeElements>
    <a:clrScheme name="2_White Title and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Title and Subtitle">
      <a:majorFont>
        <a:latin typeface="Calibri"/>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 Title and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Title and Sub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Title and Sub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Title and Sub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Title and Sub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Title and Sub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Title and Sub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Title and Sub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Title and Sub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Title and Sub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Title and Sub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Title and Sub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0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8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6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7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1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Office Theme">
  <a:themeElements>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4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6_Office Theme">
  <a:themeElements>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4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Office Theme">
  <a:themeElements>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4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Office Theme">
  <a:themeElements>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4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5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6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7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8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5.xml><?xml version="1.0" encoding="utf-8"?>
<a:theme xmlns:a="http://schemas.openxmlformats.org/drawingml/2006/main" name="1_ICLE">
  <a:themeElements>
    <a:clrScheme name="Custom 1">
      <a:dk1>
        <a:srgbClr val="54585A"/>
      </a:dk1>
      <a:lt1>
        <a:srgbClr val="FFFFFF"/>
      </a:lt1>
      <a:dk2>
        <a:srgbClr val="A5A8AA"/>
      </a:dk2>
      <a:lt2>
        <a:srgbClr val="FFFFFF"/>
      </a:lt2>
      <a:accent1>
        <a:srgbClr val="910000"/>
      </a:accent1>
      <a:accent2>
        <a:srgbClr val="005B95"/>
      </a:accent2>
      <a:accent3>
        <a:srgbClr val="79974F"/>
      </a:accent3>
      <a:accent4>
        <a:srgbClr val="F8F08A"/>
      </a:accent4>
      <a:accent5>
        <a:srgbClr val="722C87"/>
      </a:accent5>
      <a:accent6>
        <a:srgbClr val="E57526"/>
      </a:accent6>
      <a:hlink>
        <a:srgbClr val="005B99"/>
      </a:hlink>
      <a:folHlink>
        <a:srgbClr val="005B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HMH Webinar">
  <a:themeElements>
    <a:clrScheme name="HMH">
      <a:dk1>
        <a:srgbClr val="54585A"/>
      </a:dk1>
      <a:lt1>
        <a:srgbClr val="FFFFFF"/>
      </a:lt1>
      <a:dk2>
        <a:srgbClr val="F2A900"/>
      </a:dk2>
      <a:lt2>
        <a:srgbClr val="898D8D"/>
      </a:lt2>
      <a:accent1>
        <a:srgbClr val="6F83C1"/>
      </a:accent1>
      <a:accent2>
        <a:srgbClr val="CE3D95"/>
      </a:accent2>
      <a:accent3>
        <a:srgbClr val="00A8C8"/>
      </a:accent3>
      <a:accent4>
        <a:srgbClr val="EF4E45"/>
      </a:accent4>
      <a:accent5>
        <a:srgbClr val="B2B935"/>
      </a:accent5>
      <a:accent6>
        <a:srgbClr val="ED2C67"/>
      </a:accent6>
      <a:hlink>
        <a:srgbClr val="F48132"/>
      </a:hlink>
      <a:folHlink>
        <a:srgbClr val="72BE4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19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0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21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3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9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Office Theme">
  <a:themeElements>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2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3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8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5.xml><?xml version="1.0" encoding="utf-8"?>
<a:theme xmlns:a="http://schemas.openxmlformats.org/drawingml/2006/main" name="24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6.xml><?xml version="1.0" encoding="utf-8"?>
<a:theme xmlns:a="http://schemas.openxmlformats.org/drawingml/2006/main" name="27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7.xml><?xml version="1.0" encoding="utf-8"?>
<a:theme xmlns:a="http://schemas.openxmlformats.org/drawingml/2006/main" name="30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5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9.xml><?xml version="1.0" encoding="utf-8"?>
<a:theme xmlns:a="http://schemas.openxmlformats.org/drawingml/2006/main" name="4_ICLE">
  <a:themeElements>
    <a:clrScheme name="Custom 1">
      <a:dk1>
        <a:srgbClr val="54585A"/>
      </a:dk1>
      <a:lt1>
        <a:srgbClr val="FFFFFF"/>
      </a:lt1>
      <a:dk2>
        <a:srgbClr val="A5A8AA"/>
      </a:dk2>
      <a:lt2>
        <a:srgbClr val="FFFFFF"/>
      </a:lt2>
      <a:accent1>
        <a:srgbClr val="910000"/>
      </a:accent1>
      <a:accent2>
        <a:srgbClr val="005B95"/>
      </a:accent2>
      <a:accent3>
        <a:srgbClr val="79974F"/>
      </a:accent3>
      <a:accent4>
        <a:srgbClr val="F8F08A"/>
      </a:accent4>
      <a:accent5>
        <a:srgbClr val="722C87"/>
      </a:accent5>
      <a:accent6>
        <a:srgbClr val="E57526"/>
      </a:accent6>
      <a:hlink>
        <a:srgbClr val="005B99"/>
      </a:hlink>
      <a:folHlink>
        <a:srgbClr val="005B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6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6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29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4_Refined">
  <a:themeElements>
    <a:clrScheme name="Custom 13">
      <a:dk1>
        <a:srgbClr val="666633"/>
      </a:dk1>
      <a:lt1>
        <a:srgbClr val="151515"/>
      </a:lt1>
      <a:dk2>
        <a:srgbClr val="FFFFFF"/>
      </a:dk2>
      <a:lt2>
        <a:srgbClr val="FFFFFF"/>
      </a:lt2>
      <a:accent1>
        <a:srgbClr val="52526E"/>
      </a:accent1>
      <a:accent2>
        <a:srgbClr val="990000"/>
      </a:accent2>
      <a:accent3>
        <a:srgbClr val="AAAAAA"/>
      </a:accent3>
      <a:accent4>
        <a:srgbClr val="DADADA"/>
      </a:accent4>
      <a:accent5>
        <a:srgbClr val="B8B8CA"/>
      </a:accent5>
      <a:accent6>
        <a:srgbClr val="8A0000"/>
      </a:accent6>
      <a:hlink>
        <a:srgbClr val="FFFF28"/>
      </a:hlink>
      <a:folHlink>
        <a:srgbClr val="151515"/>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0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31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Refined">
  <a:themeElements>
    <a:clrScheme name="Custom 13">
      <a:dk1>
        <a:srgbClr val="666633"/>
      </a:dk1>
      <a:lt1>
        <a:srgbClr val="151515"/>
      </a:lt1>
      <a:dk2>
        <a:srgbClr val="FFFFFF"/>
      </a:dk2>
      <a:lt2>
        <a:srgbClr val="FFFFFF"/>
      </a:lt2>
      <a:accent1>
        <a:srgbClr val="52526E"/>
      </a:accent1>
      <a:accent2>
        <a:srgbClr val="990000"/>
      </a:accent2>
      <a:accent3>
        <a:srgbClr val="AAAAAA"/>
      </a:accent3>
      <a:accent4>
        <a:srgbClr val="DADADA"/>
      </a:accent4>
      <a:accent5>
        <a:srgbClr val="B8B8CA"/>
      </a:accent5>
      <a:accent6>
        <a:srgbClr val="8A0000"/>
      </a:accent6>
      <a:hlink>
        <a:srgbClr val="FFFF28"/>
      </a:hlink>
      <a:folHlink>
        <a:srgbClr val="151515"/>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7.xml><?xml version="1.0" encoding="utf-8"?>
<a:theme xmlns:a="http://schemas.openxmlformats.org/drawingml/2006/main" name="32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8.xml><?xml version="1.0" encoding="utf-8"?>
<a:theme xmlns:a="http://schemas.openxmlformats.org/drawingml/2006/main" name="33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_Refined">
  <a:themeElements>
    <a:clrScheme name="Custom 13">
      <a:dk1>
        <a:srgbClr val="666633"/>
      </a:dk1>
      <a:lt1>
        <a:srgbClr val="151515"/>
      </a:lt1>
      <a:dk2>
        <a:srgbClr val="FFFFFF"/>
      </a:dk2>
      <a:lt2>
        <a:srgbClr val="FFFFFF"/>
      </a:lt2>
      <a:accent1>
        <a:srgbClr val="52526E"/>
      </a:accent1>
      <a:accent2>
        <a:srgbClr val="990000"/>
      </a:accent2>
      <a:accent3>
        <a:srgbClr val="AAAAAA"/>
      </a:accent3>
      <a:accent4>
        <a:srgbClr val="DADADA"/>
      </a:accent4>
      <a:accent5>
        <a:srgbClr val="B8B8CA"/>
      </a:accent5>
      <a:accent6>
        <a:srgbClr val="8A0000"/>
      </a:accent6>
      <a:hlink>
        <a:srgbClr val="FFFF28"/>
      </a:hlink>
      <a:folHlink>
        <a:srgbClr val="151515"/>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Title Slide">
  <a:themeElements>
    <a:clrScheme name="11_Title Slide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Title Sli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100000"/>
          </a:lnSpc>
          <a:spcBef>
            <a:spcPct val="20000"/>
          </a:spcBef>
          <a:spcAft>
            <a:spcPct val="0"/>
          </a:spcAft>
          <a:buClr>
            <a:srgbClr val="75914D"/>
          </a:buClr>
          <a:buSzTx/>
          <a:buFontTx/>
          <a:buAutoNum type="arabicPeriod"/>
          <a:tabLst/>
          <a:defRPr kumimoji="0" lang="en-US" sz="3200" b="0" i="0" u="none" strike="noStrike" cap="none" normalizeH="0" baseline="0" smtClean="0">
            <a:ln>
              <a:noFill/>
            </a:ln>
            <a:solidFill>
              <a:schemeClr val="tx1"/>
            </a:solidFill>
            <a:effectLst/>
            <a:latin typeface="Palatino Linotype"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100000"/>
          </a:lnSpc>
          <a:spcBef>
            <a:spcPct val="20000"/>
          </a:spcBef>
          <a:spcAft>
            <a:spcPct val="0"/>
          </a:spcAft>
          <a:buClr>
            <a:srgbClr val="75914D"/>
          </a:buClr>
          <a:buSzTx/>
          <a:buFontTx/>
          <a:buAutoNum type="arabicPeriod"/>
          <a:tabLst/>
          <a:defRPr kumimoji="0" lang="en-US" sz="3200" b="0" i="0" u="none" strike="noStrike" cap="none" normalizeH="0" baseline="0" smtClean="0">
            <a:ln>
              <a:noFill/>
            </a:ln>
            <a:solidFill>
              <a:schemeClr val="tx1"/>
            </a:solidFill>
            <a:effectLst/>
            <a:latin typeface="Palatino Linotype" pitchFamily="18" charset="0"/>
          </a:defRPr>
        </a:defPPr>
      </a:lstStyle>
    </a:lnDef>
  </a:objectDefaults>
  <a:extraClrSchemeLst>
    <a:extraClrScheme>
      <a:clrScheme name="11_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Title Slide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9_Office Theme">
  <a:themeElements>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1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34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35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36_Custom Design">
  <a:themeElements>
    <a:clrScheme name="Custom 12">
      <a:dk1>
        <a:srgbClr val="000000"/>
      </a:dk1>
      <a:lt1>
        <a:srgbClr val="FFFFFF"/>
      </a:lt1>
      <a:dk2>
        <a:srgbClr val="000000"/>
      </a:dk2>
      <a:lt2>
        <a:srgbClr val="808080"/>
      </a:lt2>
      <a:accent1>
        <a:srgbClr val="285DAA"/>
      </a:accent1>
      <a:accent2>
        <a:srgbClr val="2352A1"/>
      </a:accent2>
      <a:accent3>
        <a:srgbClr val="741813"/>
      </a:accent3>
      <a:accent4>
        <a:srgbClr val="53100D"/>
      </a:accent4>
      <a:accent5>
        <a:srgbClr val="667C3F"/>
      </a:accent5>
      <a:accent6>
        <a:srgbClr val="42552B"/>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00000"/>
        </a:solidFill>
        <a:ln>
          <a:noFill/>
        </a:ln>
        <a:effectLst/>
      </a:spPr>
      <a:bodyPr rtlCol="0" anchor="ctr"/>
      <a:lstStyle>
        <a:defPPr algn="ctr">
          <a:defRPr sz="2400"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lstStyle>
        <a:defPPr marL="457200" indent="-457200">
          <a:spcBef>
            <a:spcPct val="20000"/>
          </a:spcBef>
          <a:buFont typeface="Wingdings" charset="2"/>
          <a:buChar char="§"/>
          <a:defRPr sz="3200" kern="0" dirty="0" smtClean="0">
            <a:solidFill>
              <a:srgbClr val="000000"/>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21_Refined">
  <a:themeElements>
    <a:clrScheme name="Custom 13">
      <a:dk1>
        <a:srgbClr val="666633"/>
      </a:dk1>
      <a:lt1>
        <a:srgbClr val="151515"/>
      </a:lt1>
      <a:dk2>
        <a:srgbClr val="FFFFFF"/>
      </a:dk2>
      <a:lt2>
        <a:srgbClr val="FFFFFF"/>
      </a:lt2>
      <a:accent1>
        <a:srgbClr val="52526E"/>
      </a:accent1>
      <a:accent2>
        <a:srgbClr val="990000"/>
      </a:accent2>
      <a:accent3>
        <a:srgbClr val="AAAAAA"/>
      </a:accent3>
      <a:accent4>
        <a:srgbClr val="DADADA"/>
      </a:accent4>
      <a:accent5>
        <a:srgbClr val="B8B8CA"/>
      </a:accent5>
      <a:accent6>
        <a:srgbClr val="8A0000"/>
      </a:accent6>
      <a:hlink>
        <a:srgbClr val="FFFF28"/>
      </a:hlink>
      <a:folHlink>
        <a:srgbClr val="151515"/>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White Title Text and Bullets">
  <a:themeElements>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White Title Text and Bullets">
      <a:majorFont>
        <a:latin typeface="Calibri"/>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rgbClr val="9E280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10_White Title Text and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White Title Text and 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White Title Text and 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White Title Text and 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White Title Text and 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White Title Text and 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White Title Text and 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White Title Text and 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White Title Text and 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White Title Text and 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White Title Text and 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White Title Text and 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White Title Text and Bullets 13">
        <a:dk1>
          <a:srgbClr val="000000"/>
        </a:dk1>
        <a:lt1>
          <a:srgbClr val="FFFFFF"/>
        </a:lt1>
        <a:dk2>
          <a:srgbClr val="B00B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Office Theme">
  <a:themeElements>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fontScheme name="14_Office Theme">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911E08"/>
        </a:dk1>
        <a:lt1>
          <a:srgbClr val="FFFFFF"/>
        </a:lt1>
        <a:dk2>
          <a:srgbClr val="474747"/>
        </a:dk2>
        <a:lt2>
          <a:srgbClr val="FFE07F"/>
        </a:lt2>
        <a:accent1>
          <a:srgbClr val="6E8241"/>
        </a:accent1>
        <a:accent2>
          <a:srgbClr val="8D1D08"/>
        </a:accent2>
        <a:accent3>
          <a:srgbClr val="FFFFFF"/>
        </a:accent3>
        <a:accent4>
          <a:srgbClr val="7B1806"/>
        </a:accent4>
        <a:accent5>
          <a:srgbClr val="BAC1B0"/>
        </a:accent5>
        <a:accent6>
          <a:srgbClr val="7F1906"/>
        </a:accent6>
        <a:hlink>
          <a:srgbClr val="0E5A91"/>
        </a:hlink>
        <a:folHlink>
          <a:srgbClr val="4A2F6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25431</TotalTime>
  <Words>4528</Words>
  <Application>Microsoft Macintosh PowerPoint</Application>
  <PresentationFormat>On-screen Show (4:3)</PresentationFormat>
  <Paragraphs>731</Paragraphs>
  <Slides>132</Slides>
  <Notes>49</Notes>
  <HiddenSlides>0</HiddenSlides>
  <MMClips>1</MMClips>
  <ScaleCrop>false</ScaleCrop>
  <HeadingPairs>
    <vt:vector size="6" baseType="variant">
      <vt:variant>
        <vt:lpstr>Theme</vt:lpstr>
      </vt:variant>
      <vt:variant>
        <vt:i4>79</vt:i4>
      </vt:variant>
      <vt:variant>
        <vt:lpstr>Embedded OLE Servers</vt:lpstr>
      </vt:variant>
      <vt:variant>
        <vt:i4>1</vt:i4>
      </vt:variant>
      <vt:variant>
        <vt:lpstr>Slide Titles</vt:lpstr>
      </vt:variant>
      <vt:variant>
        <vt:i4>132</vt:i4>
      </vt:variant>
    </vt:vector>
  </HeadingPairs>
  <TitlesOfParts>
    <vt:vector size="212" baseType="lpstr">
      <vt:lpstr>18_Office Theme</vt:lpstr>
      <vt:lpstr>2_White Title and Subtitle</vt:lpstr>
      <vt:lpstr>17_Office Theme</vt:lpstr>
      <vt:lpstr>15_Office Theme</vt:lpstr>
      <vt:lpstr>13_White Title Text and Bullets</vt:lpstr>
      <vt:lpstr>16_White Title Text and Bullets</vt:lpstr>
      <vt:lpstr>11_Title Slide</vt:lpstr>
      <vt:lpstr>14_White Title Text and Bullets</vt:lpstr>
      <vt:lpstr>19_Office Theme</vt:lpstr>
      <vt:lpstr>20_Office Theme</vt:lpstr>
      <vt:lpstr>23_White Title Text and Bullets</vt:lpstr>
      <vt:lpstr>24_White Title Text and Bullets</vt:lpstr>
      <vt:lpstr>25_White Title Text and Bullets</vt:lpstr>
      <vt:lpstr>15_White Title Text and Bullets</vt:lpstr>
      <vt:lpstr>26_White Title Text and Bullets</vt:lpstr>
      <vt:lpstr>17_White Title Text and Bullets</vt:lpstr>
      <vt:lpstr>19_White Title Text and Bullets</vt:lpstr>
      <vt:lpstr>20_White Title Text and Bullets</vt:lpstr>
      <vt:lpstr>21_White Title Text and Bullets</vt:lpstr>
      <vt:lpstr>22_White Title Text and Bullets</vt:lpstr>
      <vt:lpstr>1_Office Theme</vt:lpstr>
      <vt:lpstr>2_Custom Design</vt:lpstr>
      <vt:lpstr>9_Custom Design</vt:lpstr>
      <vt:lpstr>10_Custom Design</vt:lpstr>
      <vt:lpstr>8_Custom Design</vt:lpstr>
      <vt:lpstr>6_Custom Design</vt:lpstr>
      <vt:lpstr>7_Custom Design</vt:lpstr>
      <vt:lpstr>11_Custom Design</vt:lpstr>
      <vt:lpstr>5_Default Design</vt:lpstr>
      <vt:lpstr>13_Custom Design</vt:lpstr>
      <vt:lpstr>6_Office Theme</vt:lpstr>
      <vt:lpstr>18_White Title Text and Bullets</vt:lpstr>
      <vt:lpstr>27_White Title Text and Bullets</vt:lpstr>
      <vt:lpstr>28_White Title Text and Bullets</vt:lpstr>
      <vt:lpstr>12_Custom Design</vt:lpstr>
      <vt:lpstr>3_Custom Design</vt:lpstr>
      <vt:lpstr>14_Custom Design</vt:lpstr>
      <vt:lpstr>15_Custom Design</vt:lpstr>
      <vt:lpstr>21_Office Theme</vt:lpstr>
      <vt:lpstr>4_Custom Design</vt:lpstr>
      <vt:lpstr>5_Custom Design</vt:lpstr>
      <vt:lpstr>16_Custom Design</vt:lpstr>
      <vt:lpstr>17_Custom Design</vt:lpstr>
      <vt:lpstr>18_Custom Design</vt:lpstr>
      <vt:lpstr>1_ICLE</vt:lpstr>
      <vt:lpstr>HMH Webinar</vt:lpstr>
      <vt:lpstr>19_Custom Design</vt:lpstr>
      <vt:lpstr>20_Custom Design</vt:lpstr>
      <vt:lpstr>21_Custom Design</vt:lpstr>
      <vt:lpstr>29_White Title Text and Bullets</vt:lpstr>
      <vt:lpstr>7_Office Theme</vt:lpstr>
      <vt:lpstr>22_Custom Design</vt:lpstr>
      <vt:lpstr>23_Custom Design</vt:lpstr>
      <vt:lpstr>28_Custom Design</vt:lpstr>
      <vt:lpstr>24_Custom Design</vt:lpstr>
      <vt:lpstr>27_Custom Design</vt:lpstr>
      <vt:lpstr>30_White Title Text and Bullets</vt:lpstr>
      <vt:lpstr>25_Custom Design</vt:lpstr>
      <vt:lpstr>4_ICLE</vt:lpstr>
      <vt:lpstr>26_Custom Design</vt:lpstr>
      <vt:lpstr>29_Custom Design</vt:lpstr>
      <vt:lpstr>14_Refined</vt:lpstr>
      <vt:lpstr>30_Custom Design</vt:lpstr>
      <vt:lpstr>31_White Title Text and Bullets</vt:lpstr>
      <vt:lpstr>8_Refined</vt:lpstr>
      <vt:lpstr>31_Custom Design</vt:lpstr>
      <vt:lpstr>32_Custom Design</vt:lpstr>
      <vt:lpstr>33_Custom Design</vt:lpstr>
      <vt:lpstr>1_Refined</vt:lpstr>
      <vt:lpstr>9_Office Theme</vt:lpstr>
      <vt:lpstr>3_Default Design</vt:lpstr>
      <vt:lpstr>Office Theme</vt:lpstr>
      <vt:lpstr>2_Office Theme</vt:lpstr>
      <vt:lpstr>34_Custom Design</vt:lpstr>
      <vt:lpstr>35_Custom Design</vt:lpstr>
      <vt:lpstr>36_Custom Design</vt:lpstr>
      <vt:lpstr>1_Default Design</vt:lpstr>
      <vt:lpstr>8_Office Theme</vt:lpstr>
      <vt:lpstr>21_Refined</vt:lpstr>
      <vt:lpstr>Document</vt:lpstr>
      <vt:lpstr>PowerPoint Presentation</vt:lpstr>
      <vt:lpstr>PowerPoint Presentation</vt:lpstr>
      <vt:lpstr>PowerPoint Presentation</vt:lpstr>
      <vt:lpstr>PowerPoint Presentation</vt:lpstr>
      <vt:lpstr>What happened?  The turnaround:</vt:lpstr>
      <vt:lpstr>What happened?  The turnaround:</vt:lpstr>
      <vt:lpstr>PowerPoint Presentation</vt:lpstr>
      <vt:lpstr>PowerPoint Presentation</vt:lpstr>
      <vt:lpstr>PowerPoint Presentation</vt:lpstr>
      <vt:lpstr>Our FOUR transformation steps:</vt:lpstr>
      <vt:lpstr>PowerPoint Presentation</vt:lpstr>
      <vt:lpstr>PowerPoint Presentation</vt:lpstr>
      <vt:lpstr>PowerPoint Presentation</vt:lpstr>
      <vt:lpstr>PowerPoint Presentation</vt:lpstr>
      <vt:lpstr>Our FOUR transformation steps:</vt:lpstr>
      <vt:lpstr>It’s about instruction:</vt:lpstr>
      <vt:lpstr>Quality of Instruction</vt:lpstr>
      <vt:lpstr>The key to our transformation:</vt:lpstr>
      <vt:lpstr>FOCUS, FOCUS, FOCUS</vt:lpstr>
      <vt:lpstr>  </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TWO PART ANSWER:</vt:lpstr>
      <vt:lpstr>TWO PART ANSWER:</vt:lpstr>
      <vt:lpstr>What Gets Buy-In? </vt:lpstr>
      <vt:lpstr>Changes in ELA Results Year One of School Wide Open Response</vt:lpstr>
      <vt:lpstr>Changes in Math Results Year One of School Wide Open Response</vt:lpstr>
      <vt:lpstr>Changes in ELA Results Year One of School Wide Open Response</vt:lpstr>
      <vt:lpstr>What Gets Buy-In? </vt:lpstr>
      <vt:lpstr>Three Segments of Faculty</vt:lpstr>
      <vt:lpstr>Dealing with the Three Segments of the Faculty</vt:lpstr>
      <vt:lpstr>Dealing with the Three Segments of the Faculty</vt:lpstr>
      <vt:lpstr>Dealing with the Resistance</vt:lpstr>
      <vt:lpstr>Introducing five members of this group:</vt:lpstr>
      <vt:lpstr>Ms. This Too Shall Pass</vt:lpstr>
      <vt:lpstr>Mr. Independent </vt:lpstr>
      <vt:lpstr>Ms. Afraid to Try </vt:lpstr>
      <vt:lpstr>Mr. Pretender</vt:lpstr>
      <vt:lpstr>Ms. Over My Dead Body</vt:lpstr>
      <vt:lpstr> Taking on the Resistance -Directly</vt:lpstr>
      <vt:lpstr>Faculty</vt:lpstr>
      <vt:lpstr>What Gets Buy-In? </vt:lpstr>
      <vt:lpstr>What Gets Buy-In? </vt:lpstr>
      <vt:lpstr>Regarding Resistance:</vt:lpstr>
      <vt:lpstr>PowerPoint Presentation</vt:lpstr>
      <vt:lpstr>PowerPoint Presentation</vt:lpstr>
      <vt:lpstr>PowerPoint Presentation</vt:lpstr>
      <vt:lpstr>PowerPoint Presentation</vt:lpstr>
      <vt:lpstr>BHS Literacy Workshop  April 28th 2011 </vt:lpstr>
      <vt:lpstr>Agenda</vt:lpstr>
      <vt:lpstr>OPENER:</vt:lpstr>
      <vt:lpstr>What We Know</vt:lpstr>
      <vt:lpstr>Reading Visuals </vt:lpstr>
      <vt:lpstr>Reading Visuals</vt:lpstr>
      <vt:lpstr>5 Steps for Reading Visuals</vt:lpstr>
      <vt:lpstr>5 Steps for Reading Visuals</vt:lpstr>
      <vt:lpstr>Your Turn 5 Steps for Reading Visuals</vt:lpstr>
      <vt:lpstr>PowerPoint Presentation</vt:lpstr>
      <vt:lpstr>Looking Ahead</vt:lpstr>
      <vt:lpstr>Closer</vt:lpstr>
      <vt:lpstr>We have the power to improve student achievement!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Asking Rigorous Questions</vt:lpstr>
      <vt:lpstr> OUR AGENDA </vt:lpstr>
      <vt:lpstr>  Opener  </vt:lpstr>
      <vt:lpstr>PowerPoint Presentation</vt:lpstr>
      <vt:lpstr> Let’s share a bit…</vt:lpstr>
      <vt:lpstr>Why do we need to focus on questioning </vt:lpstr>
      <vt:lpstr>Let’s Brainstorm:</vt:lpstr>
      <vt:lpstr> What the research says:</vt:lpstr>
      <vt:lpstr> Characteristics of Ineffective Questions:</vt:lpstr>
      <vt:lpstr>Remember the Rigor/Relevance Framework</vt:lpstr>
      <vt:lpstr>PowerPoint Presentation</vt:lpstr>
      <vt:lpstr>Misconceptions about rigor</vt:lpstr>
      <vt:lpstr>Misconceptions about rigor</vt:lpstr>
      <vt:lpstr>How can we increase rigor in our questions:</vt:lpstr>
      <vt:lpstr>To move to higher-order questions</vt:lpstr>
      <vt:lpstr>PowerPoint Presentation</vt:lpstr>
      <vt:lpstr>How can we increase rigor in our questions:</vt:lpstr>
      <vt:lpstr>Open-Ended Rigorous  Question Examples</vt:lpstr>
      <vt:lpstr>PowerPoint Presentation</vt:lpstr>
      <vt:lpstr>PowerPoint Presentation</vt:lpstr>
      <vt:lpstr>    Let’s pull this all together:</vt:lpstr>
      <vt:lpstr>Check for Understanding:     Describe and Explain</vt:lpstr>
      <vt:lpstr>Check for Understanding:      Analysis and Summarization</vt:lpstr>
      <vt:lpstr>Check for Understanding:  Evaluation and Creativity</vt:lpstr>
      <vt:lpstr>Check for Understanding:  Evaluation and Creativity</vt:lpstr>
      <vt:lpstr>A few more prompts for creative thinking and powerful learning:</vt:lpstr>
      <vt:lpstr>Expectations and Student Success</vt:lpstr>
      <vt:lpstr> CLOSER: Think-Pair-Share</vt:lpstr>
      <vt:lpstr> THANK YOU, THANK YOU,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we used for our       Literacy Workshops </vt:lpstr>
      <vt:lpstr>Teacher to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Szach</dc:creator>
  <cp:lastModifiedBy>Susan Szachowicz</cp:lastModifiedBy>
  <cp:revision>550</cp:revision>
  <dcterms:created xsi:type="dcterms:W3CDTF">2013-03-15T12:06:01Z</dcterms:created>
  <dcterms:modified xsi:type="dcterms:W3CDTF">2016-12-11T01:28:02Z</dcterms:modified>
</cp:coreProperties>
</file>